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</Types>
</file>

<file path=_rels/.rels><?xml version="1.0" encoding="UTF-8"?>
<Relationships xmlns="http://schemas.openxmlformats.org/package/2006/relationships"><Relationship Id="rId1" Type="http://schemas.openxmlformats.org/officeDocument/2006/relationships/officeDocument" Target="ppt/presentation.xml"></Relationship><Relationship Id="rId2" Type="http://schemas.openxmlformats.org/package/2006/relationships/metadata/core-properties" Target="docProps/core.xml"></Relationship><Relationship Id="rId3" Type="http://schemas.openxmlformats.org/officeDocument/2006/relationships/extended-properties" Target="docProps/app.xml"></Relationship><Relationship Id="rId4" Type="http://schemas.openxmlformats.org/package/2006/relationships/metadata/thumbnail" Target="docProps/thumbnail.jpeg"></Relationship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saveSubsetFonts="1">
  <p:sldMasterIdLst>
    <p:sldMasterId id="2147483792" r:id="rId13"/>
  </p:sldMasterIdLst>
  <p:sldIdLst>
    <p:sldId id="265" r:id="rId15"/>
    <p:sldId id="256" r:id="rId16"/>
    <p:sldId id="266" r:id="rId17"/>
    <p:sldId id="261" r:id="rId18"/>
    <p:sldId id="257" r:id="rId19"/>
    <p:sldId id="263" r:id="rId20"/>
    <p:sldId id="258" r:id="rId21"/>
    <p:sldId id="259" r:id="rId22"/>
    <p:sldId id="267" r:id="rId23"/>
    <p:sldId id="264" r:id="rId24"/>
    <p:sldId id="268" r:id="rId25"/>
    <p:sldId id="262" r:id="rId26"/>
  </p:sldIdLst>
  <p:sldSz cx="9144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0" orient="horz" pos="214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</p:extLst>
  </p:showPr>
  <p:clrMru>
    <a:srgbClr val="CC0000"/>
    <a:srgbClr val="000000"/>
    <a:srgbClr val="33CC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View">
  <p:normalViewPr>
    <p:restoredLeft sz="15621" autoAdjust="0"/>
    <p:restoredTop sz="94667" autoAdjust="0"/>
  </p:normalViewPr>
  <p:slideViewPr>
    <p:cSldViewPr snapToGrid="1" snapToObjects="1">
      <p:cViewPr varScale="1">
        <p:scale>
          <a:sx n="89" d="100"/>
          <a:sy n="89" d="100"/>
        </p:scale>
        <p:origin x="-234" y="-96"/>
      </p:cViewPr>
      <p:guideLst>
        <p:guide orient="horz" pos="214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?>
<Relationships xmlns="http://schemas.openxmlformats.org/package/2006/relationships"><Relationship Id="rId1" Type="http://schemas.openxmlformats.org/officeDocument/2006/relationships/tableStyles" Target="tableStyles.xml"></Relationship><Relationship Id="rId13" Type="http://schemas.openxmlformats.org/officeDocument/2006/relationships/slideMaster" Target="slideMasters/slideMaster1.xml"></Relationship><Relationship Id="rId14" Type="http://schemas.openxmlformats.org/officeDocument/2006/relationships/theme" Target="theme/theme1.xml"></Relationship><Relationship Id="rId15" Type="http://schemas.openxmlformats.org/officeDocument/2006/relationships/slide" Target="slides/slide1.xml"></Relationship><Relationship Id="rId16" Type="http://schemas.openxmlformats.org/officeDocument/2006/relationships/slide" Target="slides/slide2.xml"></Relationship><Relationship Id="rId17" Type="http://schemas.openxmlformats.org/officeDocument/2006/relationships/slide" Target="slides/slide3.xml"></Relationship><Relationship Id="rId18" Type="http://schemas.openxmlformats.org/officeDocument/2006/relationships/slide" Target="slides/slide4.xml"></Relationship><Relationship Id="rId19" Type="http://schemas.openxmlformats.org/officeDocument/2006/relationships/slide" Target="slides/slide5.xml"></Relationship><Relationship Id="rId20" Type="http://schemas.openxmlformats.org/officeDocument/2006/relationships/slide" Target="slides/slide6.xml"></Relationship><Relationship Id="rId21" Type="http://schemas.openxmlformats.org/officeDocument/2006/relationships/slide" Target="slides/slide7.xml"></Relationship><Relationship Id="rId22" Type="http://schemas.openxmlformats.org/officeDocument/2006/relationships/slide" Target="slides/slide8.xml"></Relationship><Relationship Id="rId23" Type="http://schemas.openxmlformats.org/officeDocument/2006/relationships/slide" Target="slides/slide9.xml"></Relationship><Relationship Id="rId24" Type="http://schemas.openxmlformats.org/officeDocument/2006/relationships/slide" Target="slides/slide10.xml"></Relationship><Relationship Id="rId25" Type="http://schemas.openxmlformats.org/officeDocument/2006/relationships/slide" Target="slides/slide11.xml"></Relationship><Relationship Id="rId26" Type="http://schemas.openxmlformats.org/officeDocument/2006/relationships/slide" Target="slides/slide12.xml"></Relationship><Relationship Id="rId27" Type="http://schemas.openxmlformats.org/officeDocument/2006/relationships/viewProps" Target="viewProps.xml"></Relationship><Relationship Id="rId28" Type="http://schemas.openxmlformats.org/officeDocument/2006/relationships/presProps" Target="presProps.xml"></Relationship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2019/5/14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2019/5/14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2019/5/14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30235" cy="114363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30235" cy="452691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4235" cy="365760"/>
          </a:xfrm>
        </p:spPr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2019/5/14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6235" cy="36576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4235" cy="365760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2019/5/14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2019/5/14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2019/5/14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2019/5/14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2019/5/14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2019/5/14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2019/5/14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2019/5/14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1.xml.rels><?xml version="1.0" encoding="UTF-8"?>
<Relationships xmlns="http://schemas.openxmlformats.org/package/2006/relationships"><Relationship Id="rId3" Type="http://schemas.openxmlformats.org/officeDocument/2006/relationships/image" Target="../media/image5.png"></Relationship><Relationship Id="rId2" Type="http://schemas.openxmlformats.org/officeDocument/2006/relationships/image" Target="../media/image3.png"></Relationship><Relationship Id="rId4" Type="http://schemas.openxmlformats.org/officeDocument/2006/relationships/image" Target="../media/image40.jpeg"></Relationship><Relationship Id="rId5" Type="http://schemas.openxmlformats.org/officeDocument/2006/relationships/slideLayout" Target="../slideLayouts/slideLayout2.xml"></Relationship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jpeg"/><Relationship Id="rId7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.png"/><Relationship Id="rId7" Type="http://schemas.openxmlformats.org/officeDocument/2006/relationships/image" Target="../media/image37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" name="Picture 20" descr="C:/Users/Administrator/AppData/Roaming/JisuOffice/ETemp/16636_3326520/image1.jpe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:p14="http://schemas.microsoft.com/office/powerpoint/2010/main" xmlns="" val="0"/>
              </a:ext>
            </a:extLst>
          </a:blip>
          <a:srcRect l="43580" t="29777"/>
          <a:stretch>
            <a:fillRect/>
          </a:stretch>
        </p:blipFill>
        <p:spPr bwMode="auto">
          <a:xfrm>
            <a:off x="0" y="1014730"/>
            <a:ext cx="9146540" cy="5203190"/>
          </a:xfrm>
          <a:prstGeom prst="rect">
            <a:avLst/>
          </a:prstGeom>
          <a:noFill/>
        </p:spPr>
      </p:pic>
      <p:pic>
        <p:nvPicPr>
          <p:cNvPr id="1043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:p14="http://schemas.microsoft.com/office/powerpoint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" y="0"/>
            <a:ext cx="9146540" cy="100393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  <a:contourClr>
              <a:srgbClr val="000000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231140" y="260350"/>
            <a:ext cx="7366000" cy="46101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algn="l" defTabSz="9144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400" b="0" strike="noStrike" cap="none" dirty="0" smtClean="0">
                <a:solidFill>
                  <a:srgbClr val="FFFF00"/>
                </a:solidFill>
                <a:latin typeface="华文隶书" charset="0"/>
                <a:ea typeface="华文隶书" charset="0"/>
              </a:rPr>
              <a:t>礼赞新中国  奋斗新时代</a:t>
            </a:r>
            <a:endParaRPr lang="ko-KR" altLang="en-US" sz="2400" b="0" strike="noStrike" cap="none" dirty="0" smtClean="0">
              <a:solidFill>
                <a:srgbClr val="FFFF00"/>
              </a:solidFill>
              <a:latin typeface="华文隶书" charset="0"/>
              <a:ea typeface="华文隶书" charset="0"/>
            </a:endParaRPr>
          </a:p>
        </p:txBody>
      </p:sp>
      <p:sp>
        <p:nvSpPr>
          <p:cNvPr id="10" name="矩形 9"/>
          <p:cNvSpPr>
            <a:spLocks/>
          </p:cNvSpPr>
          <p:nvPr/>
        </p:nvSpPr>
        <p:spPr>
          <a:xfrm>
            <a:off x="-4445" y="1884045"/>
            <a:ext cx="8957945" cy="233807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shade val="100000"/>
                  <a:tint val="100000"/>
                  <a:satMod val="100000"/>
                </a:schemeClr>
              </a:contourClr>
            </a:sp3d>
          </a:bodyPr>
          <a:lstStyle/>
          <a:p>
            <a:pPr marL="0" indent="0" algn="l" defTabSz="9144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6600" b="1" strike="noStrike" cap="none" dirty="0" smtClean="0">
                <a:solidFill>
                  <a:srgbClr val="000000"/>
                </a:solidFill>
                <a:latin typeface="华文中宋" charset="0"/>
                <a:ea typeface="华文中宋" charset="0"/>
              </a:rPr>
              <a:t> </a:t>
            </a:r>
            <a:r>
              <a:rPr lang="en-US" altLang="ko-KR" sz="6600" b="1" strike="noStrike" cap="none" dirty="0" smtClean="0">
                <a:solidFill>
                  <a:srgbClr val="000000"/>
                </a:solidFill>
                <a:latin typeface="华文隶书" charset="0"/>
                <a:ea typeface="华文隶书" charset="0"/>
              </a:rPr>
              <a:t>做一个 ------</a:t>
            </a:r>
            <a:endParaRPr lang="ko-KR" altLang="en-US" sz="6600" b="1" strike="noStrike" cap="none" dirty="0" smtClean="0">
              <a:solidFill>
                <a:srgbClr val="000000"/>
              </a:solidFill>
              <a:latin typeface="华文隶书" charset="0"/>
              <a:ea typeface="华文隶书" charset="0"/>
            </a:endParaRPr>
          </a:p>
          <a:p>
            <a:pPr marL="0" indent="0" algn="ctr" defTabSz="9144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6600" b="1" strike="noStrike" cap="none" dirty="0" smtClean="0">
                <a:solidFill>
                  <a:srgbClr val="000000"/>
                </a:solidFill>
                <a:latin typeface="华文隶书" charset="0"/>
                <a:ea typeface="华文隶书" charset="0"/>
              </a:rPr>
              <a:t>    有</a:t>
            </a:r>
            <a:r>
              <a:rPr lang="en-US" altLang="ko-KR" sz="8000" b="1" strike="noStrike" cap="none" dirty="0" smtClean="0">
                <a:solidFill>
                  <a:srgbClr val="000000"/>
                </a:solidFill>
                <a:latin typeface="华文隶书" charset="0"/>
                <a:ea typeface="华文隶书" charset="0"/>
              </a:rPr>
              <a:t>“</a:t>
            </a:r>
            <a:r>
              <a:rPr lang="en-US" altLang="ko-KR" sz="8000" b="1" strike="noStrike" cap="none" dirty="0" smtClean="0">
                <a:solidFill>
                  <a:srgbClr val="FF0000"/>
                </a:solidFill>
                <a:latin typeface="华文隶书" charset="0"/>
                <a:ea typeface="华文隶书" charset="0"/>
              </a:rPr>
              <a:t>样子</a:t>
            </a:r>
            <a:r>
              <a:rPr lang="en-US" altLang="ko-KR" sz="8000" b="1" strike="noStrike" cap="none" dirty="0" smtClean="0">
                <a:solidFill>
                  <a:srgbClr val="000000"/>
                </a:solidFill>
                <a:latin typeface="华文隶书" charset="0"/>
                <a:ea typeface="华文隶书" charset="0"/>
              </a:rPr>
              <a:t>”</a:t>
            </a:r>
            <a:r>
              <a:rPr lang="en-US" altLang="ko-KR" sz="6600" b="1" strike="noStrike" cap="none" dirty="0" smtClean="0">
                <a:solidFill>
                  <a:srgbClr val="000000"/>
                </a:solidFill>
                <a:latin typeface="华文隶书" charset="0"/>
                <a:ea typeface="华文隶书" charset="0"/>
              </a:rPr>
              <a:t>的党员</a:t>
            </a:r>
            <a:endParaRPr lang="ko-KR" altLang="en-US" sz="6600" b="1" strike="noStrike" cap="none" dirty="0" smtClean="0">
              <a:solidFill>
                <a:srgbClr val="000000"/>
              </a:solidFill>
              <a:latin typeface="华文隶书" charset="0"/>
              <a:ea typeface="华文隶书" charset="0"/>
            </a:endParaRPr>
          </a:p>
        </p:txBody>
      </p:sp>
      <p:pic>
        <p:nvPicPr>
          <p:cNvPr id="7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:p14="http://schemas.microsoft.com/office/powerpoint/2010/main" xmlns="" val="0"/>
              </a:ext>
            </a:extLst>
          </a:blip>
          <a:srcRect b="46154"/>
          <a:stretch>
            <a:fillRect/>
          </a:stretch>
        </p:blipFill>
        <p:spPr bwMode="auto">
          <a:xfrm>
            <a:off x="-36195" y="6021070"/>
            <a:ext cx="9144635" cy="925830"/>
          </a:xfrm>
          <a:prstGeom prst="rect">
            <a:avLst/>
          </a:prstGeom>
          <a:noFill/>
          <a:ln w="0">
            <a:noFill/>
            <a:prstDash/>
          </a:ln>
          <a:effectLst>
            <a:softEdge rad="215900"/>
          </a:effectLst>
        </p:spPr>
      </p:pic>
      <p:sp>
        <p:nvSpPr>
          <p:cNvPr id="8" name="TextBox 7"/>
          <p:cNvSpPr txBox="1">
            <a:spLocks/>
          </p:cNvSpPr>
          <p:nvPr/>
        </p:nvSpPr>
        <p:spPr>
          <a:xfrm>
            <a:off x="3171825" y="5128895"/>
            <a:ext cx="2880995" cy="5238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algn="l" defTabSz="9144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800" b="1" strike="noStrike" cap="none" dirty="0" smtClean="0">
                <a:solidFill>
                  <a:srgbClr val="002060"/>
                </a:solidFill>
                <a:latin typeface="华文中宋" charset="0"/>
                <a:ea typeface="华文中宋" charset="0"/>
              </a:rPr>
              <a:t>主讲人：杨景乐</a:t>
            </a:r>
            <a:endParaRPr lang="ko-KR" altLang="en-US" sz="2800" b="1" strike="noStrike" cap="none" dirty="0" smtClean="0">
              <a:solidFill>
                <a:srgbClr val="002060"/>
              </a:solidFill>
              <a:latin typeface="华文中宋" charset="0"/>
              <a:ea typeface="华文中宋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97988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>
            <a:spLocks/>
          </p:cNvSpPr>
          <p:nvPr/>
        </p:nvSpPr>
        <p:spPr>
          <a:xfrm>
            <a:off x="1570355" y="1689735"/>
            <a:ext cx="4177665" cy="3460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356870" algn="l" defTabSz="266700" eaLnBrk="0" fontAlgn="auto" latinLnBrk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800" b="0" strike="noStrike" cap="none" dirty="0" smtClean="0">
                <a:solidFill>
                  <a:schemeClr val="bg2">
                    <a:lumMod val="10000"/>
                    <a:lumOff val="0"/>
                  </a:schemeClr>
                </a:solidFill>
                <a:latin typeface="华文中宋" charset="0"/>
                <a:ea typeface="华文中宋" charset="0"/>
              </a:rPr>
              <a:t>“撸起袖子加油干”</a:t>
            </a:r>
            <a:endParaRPr lang="ko-KR" altLang="en-US" sz="2800" b="0" strike="noStrike" cap="none" dirty="0" smtClean="0">
              <a:solidFill>
                <a:schemeClr val="bg2">
                  <a:lumMod val="10000"/>
                  <a:lumOff val="0"/>
                </a:schemeClr>
              </a:solidFill>
              <a:latin typeface="华文中宋" charset="0"/>
              <a:ea typeface="华文中宋" charset="0"/>
            </a:endParaRPr>
          </a:p>
        </p:txBody>
      </p:sp>
      <p:pic>
        <p:nvPicPr>
          <p:cNvPr id="7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:p14="http://schemas.microsoft.com/office/powerpoint/2010/main" xmlns="" val="0"/>
              </a:ext>
            </a:extLst>
          </a:blip>
          <a:srcRect b="46154"/>
          <a:stretch>
            <a:fillRect/>
          </a:stretch>
        </p:blipFill>
        <p:spPr bwMode="auto">
          <a:xfrm>
            <a:off x="0" y="6049645"/>
            <a:ext cx="9144635" cy="836295"/>
          </a:xfrm>
          <a:prstGeom prst="rect">
            <a:avLst/>
          </a:prstGeom>
          <a:noFill/>
          <a:ln w="0">
            <a:noFill/>
            <a:prstDash/>
          </a:ln>
          <a:effectLst>
            <a:softEdge rad="317500"/>
          </a:effectLst>
        </p:spPr>
      </p:pic>
      <p:grpSp>
        <p:nvGrpSpPr>
          <p:cNvPr id="5124" name="组合 5123"/>
          <p:cNvGrpSpPr/>
          <p:nvPr/>
        </p:nvGrpSpPr>
        <p:grpSpPr>
          <a:xfrm>
            <a:off x="-1270" y="-3810"/>
            <a:ext cx="9157335" cy="1202055"/>
            <a:chOff x="-1270" y="-3810"/>
            <a:chExt cx="9157335" cy="1202055"/>
          </a:xfrm>
        </p:grpSpPr>
        <p:pic>
          <p:nvPicPr>
            <p:cNvPr id="5125" name="图片 512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:p14="http://schemas.microsoft.com/office/powerpoint/2010/main" xmlns="" val="0"/>
                </a:ext>
              </a:extLst>
            </a:blip>
            <a:stretch>
              <a:fillRect/>
            </a:stretch>
          </p:blipFill>
          <p:spPr>
            <a:xfrm>
              <a:off x="-1270" y="-3810"/>
              <a:ext cx="9157335" cy="1202055"/>
            </a:xfrm>
            <a:prstGeom prst="rect">
              <a:avLst/>
            </a:prstGeom>
            <a:noFill/>
          </p:spPr>
        </p:pic>
      </p:grpSp>
      <p:pic>
        <p:nvPicPr>
          <p:cNvPr id="5127" name="图片 51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:p14="http://schemas.microsoft.com/office/powerpoint/2010/main" xmlns="" val="0"/>
              </a:ext>
            </a:extLst>
          </a:blip>
          <a:stretch>
            <a:fillRect/>
          </a:stretch>
        </p:blipFill>
        <p:spPr>
          <a:xfrm>
            <a:off x="0" y="1912620"/>
            <a:ext cx="5684520" cy="4060190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5128" name="文本框 5127"/>
          <p:cNvSpPr txBox="1">
            <a:spLocks/>
          </p:cNvSpPr>
          <p:nvPr/>
        </p:nvSpPr>
        <p:spPr>
          <a:xfrm>
            <a:off x="4795520" y="2698115"/>
            <a:ext cx="4199890" cy="2030730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numCol="1" anchor="t">
            <a:spAutoFit/>
          </a:bodyPr>
          <a:lstStyle/>
          <a:p>
            <a:pPr marL="0" indent="356870" algn="l" defTabSz="266700" eaLnBrk="0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400" b="0" strike="noStrike" cap="none" dirty="0" smtClean="0">
                <a:latin typeface="华文中宋" charset="0"/>
                <a:ea typeface="华文中宋" charset="0"/>
              </a:rPr>
              <a:t>“</a:t>
            </a:r>
            <a:r>
              <a:rPr lang="en-US" altLang="ko-KR" sz="2800" b="1" strike="noStrike" cap="none" dirty="0" smtClean="0">
                <a:solidFill>
                  <a:schemeClr val="tx1"/>
                </a:solidFill>
                <a:latin typeface="方正姚体" charset="0"/>
                <a:ea typeface="方正姚体" charset="0"/>
              </a:rPr>
              <a:t>四个舟山</a:t>
            </a:r>
            <a:r>
              <a:rPr lang="en-US" altLang="ko-KR" sz="2400" b="0" strike="noStrike" cap="none" dirty="0" smtClean="0">
                <a:latin typeface="方正姚体" charset="0"/>
                <a:ea typeface="方正姚体" charset="0"/>
              </a:rPr>
              <a:t>”</a:t>
            </a:r>
            <a:r>
              <a:rPr lang="en-US" altLang="ko-KR" sz="2400" b="0" strike="noStrike" cap="none" dirty="0" smtClean="0">
                <a:solidFill>
                  <a:schemeClr val="bg2">
                    <a:lumMod val="10000"/>
                    <a:lumOff val="0"/>
                  </a:schemeClr>
                </a:solidFill>
                <a:latin typeface="方正姚体" charset="0"/>
                <a:ea typeface="方正姚体" charset="0"/>
              </a:rPr>
              <a:t>建设中</a:t>
            </a:r>
            <a:endParaRPr lang="ko-KR" altLang="en-US" sz="2400" b="0" strike="noStrike" cap="none" dirty="0" smtClean="0">
              <a:solidFill>
                <a:schemeClr val="bg2">
                  <a:lumMod val="10000"/>
                  <a:lumOff val="0"/>
                </a:schemeClr>
              </a:solidFill>
              <a:latin typeface="方正姚体" charset="0"/>
              <a:ea typeface="方正姚体" charset="0"/>
            </a:endParaRPr>
          </a:p>
          <a:p>
            <a:pPr marL="0" indent="356870" algn="l" defTabSz="266700" eaLnBrk="0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400" b="0" strike="noStrike" cap="none" dirty="0" smtClean="0">
                <a:solidFill>
                  <a:schemeClr val="bg2">
                    <a:lumMod val="10000"/>
                    <a:lumOff val="0"/>
                  </a:schemeClr>
                </a:solidFill>
                <a:latin typeface="方正姚体" charset="0"/>
                <a:ea typeface="方正姚体" charset="0"/>
              </a:rPr>
              <a:t>           党员都是</a:t>
            </a:r>
            <a:r>
              <a:rPr lang="en-US" altLang="ko-KR" sz="2800" b="0" strike="noStrike" cap="none" dirty="0" smtClean="0">
                <a:solidFill>
                  <a:schemeClr val="tx1"/>
                </a:solidFill>
                <a:latin typeface="方正姚体" charset="0"/>
                <a:ea typeface="方正姚体" charset="0"/>
              </a:rPr>
              <a:t>当事人</a:t>
            </a:r>
            <a:r>
              <a:rPr lang="en-US" altLang="ko-KR" sz="2400" b="0" strike="noStrike" cap="none" dirty="0" smtClean="0">
                <a:solidFill>
                  <a:schemeClr val="bg2">
                    <a:lumMod val="10000"/>
                    <a:lumOff val="0"/>
                  </a:schemeClr>
                </a:solidFill>
                <a:latin typeface="方正姚体" charset="0"/>
                <a:ea typeface="方正姚体" charset="0"/>
              </a:rPr>
              <a:t>，</a:t>
            </a:r>
            <a:endParaRPr lang="ko-KR" altLang="en-US" sz="2400" b="0" strike="noStrike" cap="none" dirty="0" smtClean="0">
              <a:solidFill>
                <a:schemeClr val="bg2">
                  <a:lumMod val="10000"/>
                  <a:lumOff val="0"/>
                </a:schemeClr>
              </a:solidFill>
              <a:latin typeface="方正姚体" charset="0"/>
              <a:ea typeface="方正姚体" charset="0"/>
            </a:endParaRPr>
          </a:p>
          <a:p>
            <a:pPr marL="0" indent="356870" algn="l" defTabSz="266700" eaLnBrk="0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400" b="0" strike="noStrike" cap="none" dirty="0" smtClean="0">
                <a:solidFill>
                  <a:schemeClr val="bg2">
                    <a:lumMod val="10000"/>
                    <a:lumOff val="0"/>
                  </a:schemeClr>
                </a:solidFill>
                <a:latin typeface="方正姚体" charset="0"/>
                <a:ea typeface="方正姚体" charset="0"/>
              </a:rPr>
              <a:t>                       是</a:t>
            </a:r>
            <a:r>
              <a:rPr lang="en-US" altLang="ko-KR" sz="2800" b="0" strike="noStrike" cap="none" dirty="0" smtClean="0">
                <a:solidFill>
                  <a:schemeClr val="tx1"/>
                </a:solidFill>
                <a:latin typeface="方正姚体" charset="0"/>
                <a:ea typeface="方正姚体" charset="0"/>
              </a:rPr>
              <a:t>参与者</a:t>
            </a:r>
            <a:r>
              <a:rPr lang="en-US" altLang="ko-KR" sz="2400" b="0" strike="noStrike" cap="none" dirty="0" smtClean="0">
                <a:solidFill>
                  <a:schemeClr val="bg2">
                    <a:lumMod val="10000"/>
                    <a:lumOff val="0"/>
                  </a:schemeClr>
                </a:solidFill>
                <a:latin typeface="方正姚体" charset="0"/>
                <a:ea typeface="方正姚体" charset="0"/>
              </a:rPr>
              <a:t>！</a:t>
            </a:r>
            <a:endParaRPr lang="ko-KR" altLang="en-US" sz="2400" b="0" strike="noStrike" cap="none" dirty="0" smtClean="0">
              <a:solidFill>
                <a:schemeClr val="bg2">
                  <a:lumMod val="10000"/>
                  <a:lumOff val="0"/>
                </a:schemeClr>
              </a:solidFill>
              <a:latin typeface="方正姚体" charset="0"/>
              <a:ea typeface="方正姚体" charset="0"/>
            </a:endParaRPr>
          </a:p>
        </p:txBody>
      </p:sp>
      <p:sp>
        <p:nvSpPr>
          <p:cNvPr id="5129" name="文本框 5128"/>
          <p:cNvSpPr txBox="1">
            <a:spLocks/>
          </p:cNvSpPr>
          <p:nvPr/>
        </p:nvSpPr>
        <p:spPr>
          <a:xfrm rot="19800000">
            <a:off x="5629275" y="4956092"/>
            <a:ext cx="2606675" cy="1446530"/>
          </a:xfrm>
          <a:prstGeom prst="rect">
            <a:avLst/>
          </a:prstGeom>
          <a:noFill/>
          <a:ln w="0" cap="flat" cmpd="sng">
            <a:noFill/>
            <a:prstDash/>
          </a:ln>
        </p:spPr>
        <p:txBody>
          <a:bodyPr vert="horz" wrap="square" lIns="89535" tIns="46355" rIns="89535" bIns="46355" anchor="t">
            <a:noAutofit/>
          </a:bodyPr>
          <a:lstStyle/>
          <a:p>
            <a:pPr marL="0" indent="0" algn="ctr" defTabSz="508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8800" b="0" strike="noStrike" cap="none" dirty="0" smtClean="0">
                <a:solidFill>
                  <a:schemeClr val="bg2">
                    <a:lumMod val="50000"/>
                    <a:lumOff val="0"/>
                  </a:schemeClr>
                </a:solidFill>
                <a:effectLst>
                  <a:reflection blurRad="6350" stA="53000" endPos="36000" dir="5400000" sy="-100000" algn="bl" rotWithShape="0"/>
                </a:effectLst>
                <a:latin typeface="华文行楷" charset="0"/>
                <a:ea typeface="华文行楷" charset="0"/>
              </a:rPr>
              <a:t>样子</a:t>
            </a:r>
            <a:endParaRPr lang="ko-KR" altLang="en-US" sz="8800" b="0" strike="noStrike" cap="none" dirty="0" smtClean="0">
              <a:solidFill>
                <a:schemeClr val="bg2">
                  <a:lumMod val="50000"/>
                  <a:lumOff val="0"/>
                </a:schemeClr>
              </a:solidFill>
              <a:latin typeface="华文行楷" charset="0"/>
              <a:ea typeface="华文行楷" charset="0"/>
            </a:endParaRPr>
          </a:p>
        </p:txBody>
      </p:sp>
      <p:sp>
        <p:nvSpPr>
          <p:cNvPr id="5130" name="文本框 5129"/>
          <p:cNvSpPr txBox="1">
            <a:spLocks/>
          </p:cNvSpPr>
          <p:nvPr/>
        </p:nvSpPr>
        <p:spPr>
          <a:xfrm>
            <a:off x="2993390" y="1270"/>
            <a:ext cx="6186805" cy="101663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numCol="1" anchor="t">
            <a:spAutoFit/>
          </a:bodyPr>
          <a:lstStyle/>
          <a:p>
            <a:pPr marL="0" indent="0" algn="l" defTabSz="508000" eaLnBrk="0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000" b="0" strike="noStrike" cap="none" dirty="0" smtClean="0">
                <a:solidFill>
                  <a:schemeClr val="tx1"/>
                </a:solidFill>
                <a:latin typeface="华文隶书" charset="0"/>
                <a:ea typeface="华文隶书" charset="0"/>
              </a:rPr>
              <a:t>礼赞新中国  奋斗新时代</a:t>
            </a:r>
            <a:endParaRPr lang="ko-KR" altLang="en-US" sz="2000" b="0" strike="noStrike" cap="none" dirty="0" smtClean="0">
              <a:solidFill>
                <a:schemeClr val="tx1"/>
              </a:solidFill>
              <a:latin typeface="华文隶书" charset="0"/>
              <a:ea typeface="华文隶书" charset="0"/>
            </a:endParaRPr>
          </a:p>
          <a:p>
            <a:pPr marL="0" indent="0" algn="l" defTabSz="508000" eaLnBrk="0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000" b="0" strike="noStrike" cap="none" dirty="0" smtClean="0">
                <a:solidFill>
                  <a:schemeClr val="tx1"/>
                </a:solidFill>
                <a:latin typeface="华文隶书" charset="0"/>
                <a:ea typeface="华文隶书" charset="0"/>
              </a:rPr>
              <a:t>                            ——做一个有“样子”的党员</a:t>
            </a:r>
            <a:endParaRPr lang="ko-KR" altLang="en-US" sz="2000" b="0" strike="noStrike" cap="none" dirty="0" smtClean="0">
              <a:solidFill>
                <a:schemeClr val="tx1"/>
              </a:solidFill>
              <a:latin typeface="华文隶书" charset="0"/>
              <a:ea typeface="华文隶书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52543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:p14="http://schemas.microsoft.com/office/powerpoint/2010/main" xmlns="" val="0"/>
              </a:ext>
            </a:extLst>
          </a:blip>
          <a:srcRect b="46154"/>
          <a:stretch>
            <a:fillRect/>
          </a:stretch>
        </p:blipFill>
        <p:spPr bwMode="auto">
          <a:xfrm>
            <a:off x="0" y="6049645"/>
            <a:ext cx="9144635" cy="836295"/>
          </a:xfrm>
          <a:prstGeom prst="rect">
            <a:avLst/>
          </a:prstGeom>
          <a:noFill/>
          <a:ln w="0">
            <a:noFill/>
            <a:prstDash/>
          </a:ln>
          <a:effectLst>
            <a:softEdge rad="317500"/>
          </a:effectLst>
        </p:spPr>
      </p:pic>
      <p:grpSp>
        <p:nvGrpSpPr>
          <p:cNvPr id="5124" name="组合 5123"/>
          <p:cNvGrpSpPr/>
          <p:nvPr/>
        </p:nvGrpSpPr>
        <p:grpSpPr>
          <a:xfrm>
            <a:off x="-1270" y="-3810"/>
            <a:ext cx="9157970" cy="1202690"/>
            <a:chOff x="-1270" y="-3810"/>
            <a:chExt cx="9157970" cy="1202690"/>
          </a:xfrm>
        </p:grpSpPr>
        <p:pic>
          <p:nvPicPr>
            <p:cNvPr id="5125" name="图片 512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:p14="http://schemas.microsoft.com/office/powerpoint/2010/main" xmlns="" val="0"/>
                </a:ext>
              </a:extLst>
            </a:blip>
            <a:srcRect/>
            <a:stretch>
              <a:fillRect/>
            </a:stretch>
          </p:blipFill>
          <p:spPr>
            <a:xfrm>
              <a:off x="-1270" y="-3810"/>
              <a:ext cx="9158605" cy="1203325"/>
            </a:xfrm>
            <a:prstGeom prst="rect">
              <a:avLst/>
            </a:prstGeom>
            <a:noFill/>
          </p:spPr>
        </p:pic>
      </p:grpSp>
      <p:sp>
        <p:nvSpPr>
          <p:cNvPr id="5128" name="文本框 5127"/>
          <p:cNvSpPr txBox="1">
            <a:spLocks/>
          </p:cNvSpPr>
          <p:nvPr/>
        </p:nvSpPr>
        <p:spPr>
          <a:xfrm>
            <a:off x="788035" y="1571625"/>
            <a:ext cx="7802245" cy="2030730"/>
          </a:xfrm>
          <a:prstGeom prst="rect">
            <a:avLst/>
          </a:prstGeom>
          <a:noFill/>
          <a:ln w="0">
            <a:noFill/>
            <a:prstDash/>
          </a:ln>
        </p:spPr>
        <p:txBody>
          <a:bodyPr wrap="square" lIns="89535" tIns="46355" rIns="89535" bIns="46355" numCol="1" vert="horz" anchor="t">
            <a:spAutoFit/>
          </a:bodyPr>
          <a:lstStyle/>
          <a:p>
            <a:pPr marL="0" indent="355600" algn="l" fontAlgn="auto" defTabSz="266700" eaLnBrk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400" cap="none" dirty="0" smtClean="0" b="0" strike="noStrike">
                <a:solidFill>
                  <a:schemeClr val="bg2">
                    <a:lumMod val="10000"/>
                    <a:lumOff val="0"/>
                  </a:schemeClr>
                </a:solidFill>
                <a:latin typeface="华文中宋" charset="0"/>
                <a:ea typeface="华文中宋" charset="0"/>
              </a:rPr>
              <a:t>有</a:t>
            </a:r>
            <a:r>
              <a:rPr lang="en-US" altLang="ko-KR" sz="2800" cap="none" dirty="0" smtClean="0" b="0" strike="noStrike">
                <a:solidFill>
                  <a:schemeClr val="tx1"/>
                </a:solidFill>
                <a:latin typeface="华文中宋" charset="0"/>
                <a:ea typeface="华文中宋" charset="0"/>
              </a:rPr>
              <a:t>担当</a:t>
            </a:r>
            <a:r>
              <a:rPr lang="en-US" altLang="ko-KR" sz="2400" cap="none" dirty="0" smtClean="0" b="0" strike="noStrike">
                <a:solidFill>
                  <a:schemeClr val="bg2">
                    <a:lumMod val="10000"/>
                    <a:lumOff val="0"/>
                  </a:schemeClr>
                </a:solidFill>
                <a:latin typeface="华文中宋" charset="0"/>
                <a:ea typeface="华文中宋" charset="0"/>
              </a:rPr>
              <a:t>体现的是</a:t>
            </a:r>
            <a:r>
              <a:rPr lang="en-US" altLang="ko-KR" sz="2800" cap="none" dirty="0" smtClean="0" i="1" b="1" strike="noStrike">
                <a:solidFill>
                  <a:schemeClr val="tx1"/>
                </a:solidFill>
                <a:latin typeface="方正姚体" charset="0"/>
                <a:ea typeface="方正姚体" charset="0"/>
              </a:rPr>
              <a:t>态度</a:t>
            </a:r>
            <a:r>
              <a:rPr lang="en-US" altLang="ko-KR" sz="2400" cap="none" dirty="0" smtClean="0" b="0" strike="noStrike">
                <a:solidFill>
                  <a:schemeClr val="bg2">
                    <a:lumMod val="10000"/>
                    <a:lumOff val="0"/>
                  </a:schemeClr>
                </a:solidFill>
                <a:latin typeface="华文中宋" charset="0"/>
                <a:ea typeface="华文中宋" charset="0"/>
              </a:rPr>
              <a:t>，</a:t>
            </a:r>
            <a:endParaRPr lang="ko-KR" altLang="en-US" sz="2400" cap="none" dirty="0" smtClean="0" b="0" strike="noStrike">
              <a:solidFill>
                <a:schemeClr val="bg2">
                  <a:lumMod val="10000"/>
                  <a:lumOff val="0"/>
                </a:schemeClr>
              </a:solidFill>
              <a:latin typeface="华文中宋" charset="0"/>
              <a:ea typeface="华文中宋" charset="0"/>
            </a:endParaRPr>
          </a:p>
          <a:p>
            <a:pPr marL="0" indent="355600" algn="l" fontAlgn="auto" defTabSz="266700" eaLnBrk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400" cap="none" dirty="0" smtClean="0" b="0" strike="noStrike">
                <a:solidFill>
                  <a:schemeClr val="bg2">
                    <a:lumMod val="10000"/>
                    <a:lumOff val="0"/>
                  </a:schemeClr>
                </a:solidFill>
                <a:latin typeface="华文中宋" charset="0"/>
                <a:ea typeface="华文中宋" charset="0"/>
              </a:rPr>
              <a:t>      有</a:t>
            </a:r>
            <a:r>
              <a:rPr lang="en-US" altLang="ko-KR" sz="2800" cap="none" dirty="0" smtClean="0" b="0" strike="noStrike">
                <a:solidFill>
                  <a:schemeClr val="tx1"/>
                </a:solidFill>
                <a:latin typeface="华文中宋" charset="0"/>
                <a:ea typeface="华文中宋" charset="0"/>
              </a:rPr>
              <a:t>作为</a:t>
            </a:r>
            <a:r>
              <a:rPr lang="en-US" altLang="ko-KR" sz="2400" cap="none" dirty="0" smtClean="0" b="0" strike="noStrike">
                <a:solidFill>
                  <a:schemeClr val="bg2">
                    <a:lumMod val="10000"/>
                    <a:lumOff val="0"/>
                  </a:schemeClr>
                </a:solidFill>
                <a:latin typeface="华文中宋" charset="0"/>
                <a:ea typeface="华文中宋" charset="0"/>
              </a:rPr>
              <a:t>展示的是</a:t>
            </a:r>
            <a:r>
              <a:rPr lang="en-US" altLang="ko-KR" sz="2800" cap="none" dirty="0" smtClean="0" i="1" b="1" strike="noStrike">
                <a:solidFill>
                  <a:schemeClr val="tx1"/>
                </a:solidFill>
                <a:latin typeface="方正姚体" charset="0"/>
                <a:ea typeface="方正姚体" charset="0"/>
              </a:rPr>
              <a:t>能力</a:t>
            </a:r>
            <a:r>
              <a:rPr lang="en-US" altLang="ko-KR" sz="2400" cap="none" dirty="0" smtClean="0" b="0" strike="noStrike">
                <a:solidFill>
                  <a:schemeClr val="bg2">
                    <a:lumMod val="10000"/>
                    <a:lumOff val="0"/>
                  </a:schemeClr>
                </a:solidFill>
                <a:latin typeface="华文中宋" charset="0"/>
                <a:ea typeface="华文中宋" charset="0"/>
              </a:rPr>
              <a:t>，</a:t>
            </a:r>
            <a:endParaRPr lang="ko-KR" altLang="en-US" sz="2400" cap="none" dirty="0" smtClean="0" b="0" strike="noStrike">
              <a:solidFill>
                <a:schemeClr val="bg2">
                  <a:lumMod val="10000"/>
                  <a:lumOff val="0"/>
                </a:schemeClr>
              </a:solidFill>
              <a:latin typeface="华文中宋" charset="0"/>
              <a:ea typeface="华文中宋" charset="0"/>
            </a:endParaRPr>
          </a:p>
          <a:p>
            <a:pPr marL="0" indent="355600" algn="l" fontAlgn="auto" defTabSz="266700" eaLnBrk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400" cap="none" dirty="0" smtClean="0" b="0" strike="noStrike">
                <a:solidFill>
                  <a:schemeClr val="bg2">
                    <a:lumMod val="10000"/>
                    <a:lumOff val="0"/>
                  </a:schemeClr>
                </a:solidFill>
                <a:latin typeface="华文中宋" charset="0"/>
                <a:ea typeface="华文中宋" charset="0"/>
              </a:rPr>
              <a:t>            有</a:t>
            </a:r>
            <a:r>
              <a:rPr lang="en-US" altLang="ko-KR" sz="2800" cap="none" dirty="0" smtClean="0" b="0" strike="noStrike">
                <a:solidFill>
                  <a:schemeClr val="tx1"/>
                </a:solidFill>
                <a:latin typeface="华文中宋" charset="0"/>
                <a:ea typeface="华文中宋" charset="0"/>
              </a:rPr>
              <a:t>成就</a:t>
            </a:r>
            <a:r>
              <a:rPr lang="en-US" altLang="ko-KR" sz="2400" cap="none" dirty="0" smtClean="0" b="0" strike="noStrike">
                <a:solidFill>
                  <a:schemeClr val="bg2">
                    <a:lumMod val="10000"/>
                    <a:lumOff val="0"/>
                  </a:schemeClr>
                </a:solidFill>
                <a:latin typeface="华文中宋" charset="0"/>
                <a:ea typeface="华文中宋" charset="0"/>
              </a:rPr>
              <a:t>贡献的则是共产党人一心为民的</a:t>
            </a:r>
            <a:r>
              <a:rPr lang="en-US" altLang="ko-KR" sz="2800" cap="none" dirty="0" smtClean="0" i="1" b="1" strike="noStrike">
                <a:solidFill>
                  <a:schemeClr val="tx1"/>
                </a:solidFill>
                <a:latin typeface="方正姚体" charset="0"/>
                <a:ea typeface="方正姚体" charset="0"/>
              </a:rPr>
              <a:t>情怀</a:t>
            </a:r>
            <a:r>
              <a:rPr lang="en-US" altLang="ko-KR" sz="2400" cap="none" dirty="0" smtClean="0" b="0" strike="noStrike">
                <a:solidFill>
                  <a:schemeClr val="bg2">
                    <a:lumMod val="10000"/>
                    <a:lumOff val="0"/>
                  </a:schemeClr>
                </a:solidFill>
                <a:latin typeface="华文中宋" charset="0"/>
                <a:ea typeface="华文中宋" charset="0"/>
              </a:rPr>
              <a:t>！</a:t>
            </a:r>
            <a:endParaRPr lang="ko-KR" altLang="en-US" sz="2400" cap="none" dirty="0" smtClean="0" b="0" strike="noStrike">
              <a:solidFill>
                <a:schemeClr val="bg2">
                  <a:lumMod val="10000"/>
                  <a:lumOff val="0"/>
                </a:schemeClr>
              </a:solidFill>
              <a:latin typeface="华文中宋" charset="0"/>
              <a:ea typeface="华文中宋" charset="0"/>
            </a:endParaRPr>
          </a:p>
        </p:txBody>
      </p:sp>
      <p:sp>
        <p:nvSpPr>
          <p:cNvPr id="5129" name="文本框 5128"/>
          <p:cNvSpPr txBox="1">
            <a:spLocks/>
          </p:cNvSpPr>
          <p:nvPr/>
        </p:nvSpPr>
        <p:spPr>
          <a:xfrm>
            <a:off x="1211580" y="3557270"/>
            <a:ext cx="7004685" cy="230822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numCol="1" anchor="t">
            <a:spAutoFit/>
          </a:bodyPr>
          <a:lstStyle/>
          <a:p>
            <a:pPr marL="0" indent="355600" algn="l" defTabSz="266700" eaLnBrk="0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9600" b="0" strike="noStrike" cap="none" dirty="0" smtClean="0">
                <a:solidFill>
                  <a:schemeClr val="bg2">
                    <a:lumMod val="10000"/>
                    <a:lumOff val="0"/>
                  </a:schemeClr>
                </a:solidFill>
                <a:latin typeface="方正舒体" charset="0"/>
                <a:ea typeface="方正舒体" charset="0"/>
              </a:rPr>
              <a:t>亲！</a:t>
            </a:r>
            <a:r>
              <a:rPr lang="en-US" altLang="ko-KR" sz="2400" b="0" strike="noStrike" cap="none" dirty="0" smtClean="0">
                <a:solidFill>
                  <a:schemeClr val="bg2">
                    <a:lumMod val="10000"/>
                    <a:lumOff val="0"/>
                  </a:schemeClr>
                </a:solidFill>
                <a:latin typeface="华文中宋" charset="0"/>
                <a:ea typeface="华文中宋" charset="0"/>
              </a:rPr>
              <a:t>这种“</a:t>
            </a:r>
            <a:r>
              <a:rPr lang="en-US" altLang="ko-KR" sz="4800" b="0" strike="noStrike" cap="none" dirty="0" smtClean="0">
                <a:solidFill>
                  <a:schemeClr val="tx1"/>
                </a:solidFill>
                <a:latin typeface="方正姚体" charset="0"/>
                <a:ea typeface="方正姚体" charset="0"/>
              </a:rPr>
              <a:t>样子</a:t>
            </a:r>
            <a:r>
              <a:rPr lang="en-US" altLang="ko-KR" sz="2400" b="0" strike="noStrike" cap="none" dirty="0" smtClean="0">
                <a:solidFill>
                  <a:schemeClr val="bg2">
                    <a:lumMod val="10000"/>
                    <a:lumOff val="0"/>
                  </a:schemeClr>
                </a:solidFill>
                <a:latin typeface="华文中宋" charset="0"/>
                <a:ea typeface="华文中宋" charset="0"/>
              </a:rPr>
              <a:t>”您有么</a:t>
            </a:r>
            <a:r>
              <a:rPr lang="en-US" altLang="ko-KR" sz="9600" b="0" strike="noStrike" cap="none" dirty="0" smtClean="0">
                <a:solidFill>
                  <a:schemeClr val="bg2">
                    <a:lumMod val="10000"/>
                    <a:lumOff val="0"/>
                  </a:schemeClr>
                </a:solidFill>
                <a:latin typeface="华文中宋" charset="0"/>
                <a:ea typeface="华文中宋" charset="0"/>
              </a:rPr>
              <a:t>？</a:t>
            </a:r>
            <a:endParaRPr lang="ko-KR" altLang="en-US" sz="9600" b="0" strike="noStrike" cap="none" dirty="0" smtClean="0">
              <a:solidFill>
                <a:schemeClr val="bg2">
                  <a:lumMod val="10000"/>
                  <a:lumOff val="0"/>
                </a:schemeClr>
              </a:solidFill>
              <a:latin typeface="华文中宋" charset="0"/>
              <a:ea typeface="华文中宋" charset="0"/>
            </a:endParaRPr>
          </a:p>
        </p:txBody>
      </p:sp>
      <p:pic>
        <p:nvPicPr>
          <p:cNvPr id="5130" name="图片 512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:p14="http://schemas.microsoft.com/office/powerpoint/2010/main" xmlns="" val="0"/>
              </a:ext>
            </a:extLst>
          </a:blip>
          <a:stretch>
            <a:fillRect/>
          </a:stretch>
        </p:blipFill>
        <p:spPr>
          <a:xfrm>
            <a:off x="3006090" y="2916555"/>
            <a:ext cx="2657475" cy="2436495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5131" name="文本框 5130"/>
          <p:cNvSpPr txBox="1">
            <a:spLocks/>
          </p:cNvSpPr>
          <p:nvPr/>
        </p:nvSpPr>
        <p:spPr>
          <a:xfrm>
            <a:off x="2993390" y="1270"/>
            <a:ext cx="6186805" cy="101663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numCol="1" anchor="t">
            <a:spAutoFit/>
          </a:bodyPr>
          <a:lstStyle/>
          <a:p>
            <a:pPr marL="0" indent="0" algn="l" defTabSz="508000" eaLnBrk="0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000" b="0" strike="noStrike" cap="none" dirty="0" smtClean="0">
                <a:solidFill>
                  <a:schemeClr val="tx1"/>
                </a:solidFill>
                <a:latin typeface="华文隶书" charset="0"/>
                <a:ea typeface="华文隶书" charset="0"/>
              </a:rPr>
              <a:t>礼赞新中国  奋斗新时代</a:t>
            </a:r>
            <a:endParaRPr lang="ko-KR" altLang="en-US" sz="2000" b="0" strike="noStrike" cap="none" dirty="0" smtClean="0">
              <a:solidFill>
                <a:schemeClr val="tx1"/>
              </a:solidFill>
              <a:latin typeface="华文隶书" charset="0"/>
              <a:ea typeface="华文隶书" charset="0"/>
            </a:endParaRPr>
          </a:p>
          <a:p>
            <a:pPr marL="0" indent="0" algn="l" defTabSz="508000" eaLnBrk="0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000" b="0" strike="noStrike" cap="none" dirty="0" smtClean="0">
                <a:solidFill>
                  <a:schemeClr val="tx1"/>
                </a:solidFill>
                <a:latin typeface="华文隶书" charset="0"/>
                <a:ea typeface="华文隶书" charset="0"/>
              </a:rPr>
              <a:t>                            ——做一个有“样子”的党员</a:t>
            </a:r>
            <a:endParaRPr lang="ko-KR" altLang="en-US" sz="2000" b="0" strike="noStrike" cap="none" dirty="0" smtClean="0">
              <a:solidFill>
                <a:schemeClr val="tx1"/>
              </a:solidFill>
              <a:latin typeface="华文隶书" charset="0"/>
              <a:ea typeface="华文隶书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:p14="http://schemas.microsoft.com/office/powerpoint/2010/main" xmlns="" val="0"/>
              </a:ext>
            </a:extLst>
          </a:blip>
          <a:stretch>
            <a:fillRect/>
          </a:stretch>
        </p:blipFill>
        <p:spPr>
          <a:xfrm>
            <a:off x="16510" y="5715"/>
            <a:ext cx="9131935" cy="6900545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:p14="http://schemas.microsoft.com/office/powerpoint/2010/main" xmlns="" val="0"/>
              </a:ext>
            </a:extLst>
          </a:blip>
          <a:srcRect b="46154"/>
          <a:stretch>
            <a:fillRect/>
          </a:stretch>
        </p:blipFill>
        <p:spPr bwMode="auto">
          <a:xfrm>
            <a:off x="0" y="6000750"/>
            <a:ext cx="9145270" cy="882015"/>
          </a:xfrm>
          <a:prstGeom prst="rect">
            <a:avLst/>
          </a:prstGeom>
          <a:noFill/>
          <a:ln w="0">
            <a:noFill/>
            <a:prstDash/>
          </a:ln>
          <a:effectLst>
            <a:softEdge rad="317500"/>
          </a:effectLst>
        </p:spPr>
      </p:pic>
      <p:sp>
        <p:nvSpPr>
          <p:cNvPr id="6" name="文本框 5"/>
          <p:cNvSpPr txBox="1">
            <a:spLocks/>
          </p:cNvSpPr>
          <p:nvPr/>
        </p:nvSpPr>
        <p:spPr>
          <a:xfrm>
            <a:off x="2771801" y="258445"/>
            <a:ext cx="6264695" cy="78549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marL="0" indent="0" algn="l" defTabSz="9144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4500" b="0" strike="noStrike" cap="none" dirty="0" smtClean="0">
                <a:solidFill>
                  <a:srgbClr val="FF0000"/>
                </a:solidFill>
                <a:latin typeface="华文隶书" charset="0"/>
                <a:ea typeface="华文隶书" charset="0"/>
              </a:rPr>
              <a:t>礼赞新中国  奋斗新时代</a:t>
            </a:r>
            <a:endParaRPr lang="ko-KR" altLang="en-US" sz="4500" b="0" strike="noStrike" cap="none" dirty="0" smtClean="0">
              <a:solidFill>
                <a:srgbClr val="FF0000"/>
              </a:solidFill>
              <a:latin typeface="Calibri" charset="0"/>
              <a:ea typeface="宋体" charset="0"/>
            </a:endParaRPr>
          </a:p>
        </p:txBody>
      </p:sp>
      <p:sp>
        <p:nvSpPr>
          <p:cNvPr id="7" name="文本框 6"/>
          <p:cNvSpPr txBox="1">
            <a:spLocks/>
          </p:cNvSpPr>
          <p:nvPr/>
        </p:nvSpPr>
        <p:spPr>
          <a:xfrm>
            <a:off x="1727835" y="2657475"/>
            <a:ext cx="6224270" cy="132524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numCol="1" anchor="t">
            <a:noAutofit/>
            <a:scene3d>
              <a:camera prst="orthographicFront"/>
              <a:lightRig rig="threePt" dir="t"/>
            </a:scene3d>
            <a:sp3d extrusionH="50800">
              <a:bevelT w="63500" h="12700" prst="angle"/>
              <a:extrusionClr>
                <a:srgbClr val="000000"/>
              </a:extrusionClr>
              <a:contourClr>
                <a:srgbClr val="000000"/>
              </a:contourClr>
            </a:sp3d>
          </a:bodyPr>
          <a:lstStyle/>
          <a:p>
            <a:pPr marL="0" indent="0" algn="ctr" defTabSz="5080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8000" b="1" strike="noStrike" cap="none" dirty="0" smtClean="0">
                <a:solidFill>
                  <a:schemeClr val="accent3"/>
                </a:solidFill>
                <a:latin typeface="Calibri" charset="0"/>
                <a:ea typeface="Calibri" charset="0"/>
              </a:rPr>
              <a:t>感谢聆听！</a:t>
            </a:r>
            <a:endParaRPr lang="ko-KR" altLang="en-US" sz="8000" b="1" strike="noStrike" cap="none" dirty="0" smtClean="0">
              <a:solidFill>
                <a:schemeClr val="accent3"/>
              </a:solidFill>
              <a:latin typeface="Calibri" charset="0"/>
              <a:ea typeface="Calibri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9258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9" name="图片 206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:p14="http://schemas.microsoft.com/office/powerpoint/2010/main" xmlns="" val="0"/>
              </a:ext>
            </a:extLst>
          </a:blip>
          <a:srcRect/>
          <a:stretch>
            <a:fillRect/>
          </a:stretch>
        </p:blipFill>
        <p:spPr>
          <a:xfrm>
            <a:off x="3034030" y="4997450"/>
            <a:ext cx="5716270" cy="114808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51" name="图片 205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:p14="http://schemas.microsoft.com/office/powerpoint/2010/main" xmlns="" val="0"/>
              </a:ext>
            </a:extLst>
          </a:blip>
          <a:stretch>
            <a:fillRect/>
          </a:stretch>
        </p:blipFill>
        <p:spPr>
          <a:xfrm>
            <a:off x="-1270" y="-3810"/>
            <a:ext cx="9157335" cy="1202055"/>
          </a:xfrm>
          <a:prstGeom prst="rect">
            <a:avLst/>
          </a:prstGeom>
          <a:noFill/>
        </p:spPr>
      </p:pic>
      <p:sp>
        <p:nvSpPr>
          <p:cNvPr id="2061" name="文本框 2060"/>
          <p:cNvSpPr txBox="1">
            <a:spLocks/>
          </p:cNvSpPr>
          <p:nvPr/>
        </p:nvSpPr>
        <p:spPr>
          <a:xfrm rot="20760000">
            <a:off x="3843020" y="2430145"/>
            <a:ext cx="1287145" cy="2924810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eaVert" wrap="square" lIns="89535" tIns="46355" rIns="89535" bIns="46355" numCol="1" anchor="t">
            <a:spAutoFit/>
          </a:bodyPr>
          <a:lstStyle/>
          <a:p>
            <a:pPr marL="0" indent="0" algn="l" defTabSz="5080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7200" b="0" strike="noStrike" cap="none" dirty="0" smtClean="0">
                <a:solidFill>
                  <a:schemeClr val="accent3">
                    <a:lumMod val="75000"/>
                    <a:lumOff val="0"/>
                  </a:schemeClr>
                </a:solidFill>
                <a:latin typeface="华文行楷" charset="0"/>
                <a:ea typeface="华文行楷" charset="0"/>
              </a:rPr>
              <a:t>富二代</a:t>
            </a:r>
            <a:endParaRPr lang="ko-KR" altLang="en-US" sz="7200" b="0" strike="noStrike" cap="none" dirty="0" smtClean="0">
              <a:solidFill>
                <a:schemeClr val="accent3">
                  <a:lumMod val="75000"/>
                  <a:lumOff val="0"/>
                </a:schemeClr>
              </a:solidFill>
              <a:latin typeface="华文行楷" charset="0"/>
              <a:ea typeface="华文行楷" charset="0"/>
            </a:endParaRPr>
          </a:p>
        </p:txBody>
      </p:sp>
      <p:pic>
        <p:nvPicPr>
          <p:cNvPr id="2067" name="图片 206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:p14="http://schemas.microsoft.com/office/powerpoint/2010/main" xmlns="" val="0"/>
              </a:ext>
            </a:extLst>
          </a:blip>
          <a:srcRect/>
          <a:stretch>
            <a:fillRect/>
          </a:stretch>
        </p:blipFill>
        <p:spPr>
          <a:xfrm rot="1080000">
            <a:off x="5353685" y="1165860"/>
            <a:ext cx="3265170" cy="2626360"/>
          </a:xfrm>
          <a:prstGeom prst="rect">
            <a:avLst/>
          </a:prstGeom>
          <a:noFill/>
          <a:effectLst>
            <a:softEdge rad="63500"/>
          </a:effectLst>
          <a:scene3d>
            <a:camera prst="isometricOffAxis2Left">
              <a:rot lat="1080000" lon="1560000" rev="0"/>
            </a:camera>
            <a:lightRig rig="threePt" dir="t"/>
          </a:scene3d>
          <a:sp3d>
            <a:extrusionClr>
              <a:srgbClr val="000000"/>
            </a:extrusionClr>
            <a:contourClr>
              <a:srgbClr val="000000"/>
            </a:contourClr>
          </a:sp3d>
        </p:spPr>
      </p:pic>
      <p:pic>
        <p:nvPicPr>
          <p:cNvPr id="2062" name="图片 206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:p14="http://schemas.microsoft.com/office/powerpoint/2010/main" xmlns="" val="0"/>
              </a:ext>
            </a:extLst>
          </a:blip>
          <a:srcRect/>
          <a:stretch>
            <a:fillRect/>
          </a:stretch>
        </p:blipFill>
        <p:spPr>
          <a:xfrm rot="20640000">
            <a:off x="5520055" y="3522345"/>
            <a:ext cx="2918460" cy="2711450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2066" name="图片 206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:p14="http://schemas.microsoft.com/office/powerpoint/2010/main" xmlns="" val="0"/>
              </a:ext>
            </a:extLst>
          </a:blip>
          <a:srcRect/>
          <a:stretch>
            <a:fillRect/>
          </a:stretch>
        </p:blipFill>
        <p:spPr>
          <a:xfrm rot="600000">
            <a:off x="389255" y="3512820"/>
            <a:ext cx="3667125" cy="2759075"/>
          </a:xfrm>
          <a:prstGeom prst="rect">
            <a:avLst/>
          </a:prstGeom>
          <a:noFill/>
          <a:effectLst>
            <a:softEdge rad="127000"/>
          </a:effectLst>
          <a:scene3d>
            <a:camera prst="perspectiveContrastingLeftFacing" fov="2700000">
              <a:rot lat="623994" lon="2634000" rev="21383994"/>
            </a:camera>
            <a:lightRig rig="threePt" dir="t"/>
          </a:scene3d>
          <a:sp3d>
            <a:extrusionClr>
              <a:srgbClr val="000000"/>
            </a:extrusionClr>
            <a:contourClr>
              <a:srgbClr val="000000"/>
            </a:contourClr>
          </a:sp3d>
        </p:spPr>
      </p:pic>
      <p:pic>
        <p:nvPicPr>
          <p:cNvPr id="2065" name="图片 206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:p14="http://schemas.microsoft.com/office/powerpoint/2010/main" xmlns="" val="0"/>
              </a:ext>
            </a:extLst>
          </a:blip>
          <a:srcRect/>
          <a:stretch>
            <a:fillRect/>
          </a:stretch>
        </p:blipFill>
        <p:spPr>
          <a:xfrm rot="20880000">
            <a:off x="343535" y="1271905"/>
            <a:ext cx="2921000" cy="2662555"/>
          </a:xfrm>
          <a:prstGeom prst="rect">
            <a:avLst/>
          </a:prstGeom>
          <a:noFill/>
          <a:effectLst>
            <a:softEdge rad="63500"/>
          </a:effectLst>
          <a:scene3d>
            <a:camera prst="isometricOffAxis1Right">
              <a:rot lat="1080000" lon="20040000" rev="0"/>
            </a:camera>
            <a:lightRig rig="threePt" dir="t"/>
          </a:scene3d>
          <a:sp3d/>
        </p:spPr>
      </p:pic>
      <p:grpSp>
        <p:nvGrpSpPr>
          <p:cNvPr id="2058" name="组合 2057"/>
          <p:cNvGrpSpPr/>
          <p:nvPr/>
        </p:nvGrpSpPr>
        <p:grpSpPr>
          <a:xfrm>
            <a:off x="-1270" y="-3810"/>
            <a:ext cx="9180830" cy="1202055"/>
            <a:chOff x="-1270" y="-3810"/>
            <a:chExt cx="9180830" cy="1202055"/>
          </a:xfrm>
        </p:grpSpPr>
        <p:pic>
          <p:nvPicPr>
            <p:cNvPr id="2059" name="图片 205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:p14="http://schemas.microsoft.com/office/powerpoint/2010/main" xmlns="" val="0"/>
                </a:ext>
              </a:extLst>
            </a:blip>
            <a:srcRect/>
            <a:stretch>
              <a:fillRect/>
            </a:stretch>
          </p:blipFill>
          <p:spPr>
            <a:xfrm>
              <a:off x="-1270" y="-3810"/>
              <a:ext cx="9157970" cy="1202690"/>
            </a:xfrm>
            <a:prstGeom prst="rect">
              <a:avLst/>
            </a:prstGeom>
            <a:noFill/>
          </p:spPr>
        </p:pic>
        <p:sp>
          <p:nvSpPr>
            <p:cNvPr id="2060" name="文本框 2059"/>
            <p:cNvSpPr txBox="1">
              <a:spLocks/>
            </p:cNvSpPr>
            <p:nvPr/>
          </p:nvSpPr>
          <p:spPr>
            <a:xfrm>
              <a:off x="2993390" y="1270"/>
              <a:ext cx="6186805" cy="1016635"/>
            </a:xfrm>
            <a:prstGeom prst="rect">
              <a:avLst/>
            </a:prstGeom>
            <a:noFill/>
            <a:ln w="0">
              <a:noFill/>
              <a:prstDash/>
            </a:ln>
          </p:spPr>
          <p:txBody>
            <a:bodyPr vert="horz" wrap="square" lIns="89535" tIns="46355" rIns="89535" bIns="46355" numCol="1" anchor="t">
              <a:spAutoFit/>
            </a:bodyPr>
            <a:lstStyle/>
            <a:p>
              <a:pPr marL="0" indent="0" algn="l" defTabSz="508000" eaLnBrk="0" fontAlgn="auto" latinLnBrk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2000" b="0" strike="noStrike" cap="none" dirty="0" smtClean="0">
                  <a:solidFill>
                    <a:schemeClr val="tx1"/>
                  </a:solidFill>
                  <a:latin typeface="华文隶书" charset="0"/>
                  <a:ea typeface="华文隶书" charset="0"/>
                </a:rPr>
                <a:t>礼赞新中国  奋斗新时代</a:t>
              </a:r>
              <a:endParaRPr lang="ko-KR" altLang="en-US" sz="2000" b="0" strike="noStrike" cap="none" dirty="0" smtClean="0">
                <a:solidFill>
                  <a:schemeClr val="tx1"/>
                </a:solidFill>
                <a:latin typeface="华文隶书" charset="0"/>
                <a:ea typeface="华文隶书" charset="0"/>
              </a:endParaRPr>
            </a:p>
            <a:p>
              <a:pPr marL="0" indent="0" algn="l" defTabSz="508000" eaLnBrk="0" fontAlgn="auto" latinLnBrk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2000" b="0" strike="noStrike" cap="none" dirty="0" smtClean="0">
                  <a:solidFill>
                    <a:schemeClr val="tx1"/>
                  </a:solidFill>
                  <a:latin typeface="华文隶书" charset="0"/>
                  <a:ea typeface="华文隶书" charset="0"/>
                </a:rPr>
                <a:t>                            ——做一个有“样子”的党员</a:t>
              </a:r>
              <a:endParaRPr lang="ko-KR" altLang="en-US" sz="2000" b="0" strike="noStrike" cap="none" dirty="0" smtClean="0">
                <a:solidFill>
                  <a:schemeClr val="tx1"/>
                </a:solidFill>
                <a:latin typeface="华文隶书" charset="0"/>
                <a:ea typeface="华文隶书" charset="0"/>
              </a:endParaRPr>
            </a:p>
          </p:txBody>
        </p:sp>
      </p:grpSp>
      <p:pic>
        <p:nvPicPr>
          <p:cNvPr id="7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:p14="http://schemas.microsoft.com/office/powerpoint/2010/main" xmlns="" val="0"/>
              </a:ext>
            </a:extLst>
          </a:blip>
          <a:srcRect b="46154"/>
          <a:stretch>
            <a:fillRect/>
          </a:stretch>
        </p:blipFill>
        <p:spPr bwMode="auto">
          <a:xfrm>
            <a:off x="0" y="6049645"/>
            <a:ext cx="9144635" cy="836295"/>
          </a:xfrm>
          <a:prstGeom prst="rect">
            <a:avLst/>
          </a:prstGeom>
          <a:noFill/>
          <a:ln w="0">
            <a:noFill/>
            <a:prstDash/>
          </a:ln>
          <a:effectLst>
            <a:softEdge rad="317500"/>
          </a:effectLst>
        </p:spPr>
      </p:pic>
      <p:sp>
        <p:nvSpPr>
          <p:cNvPr id="2068" name="文本框 2067"/>
          <p:cNvSpPr txBox="1">
            <a:spLocks/>
          </p:cNvSpPr>
          <p:nvPr/>
        </p:nvSpPr>
        <p:spPr>
          <a:xfrm>
            <a:off x="2339752" y="1280160"/>
            <a:ext cx="3744415" cy="120205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numCol="1" anchor="t">
            <a:spAutoFit/>
          </a:bodyPr>
          <a:lstStyle/>
          <a:p>
            <a:pPr marL="0" indent="355600" algn="l" defTabSz="2667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3600" b="1" strike="noStrike" cap="none" dirty="0" smtClean="0">
                <a:solidFill>
                  <a:schemeClr val="bg2">
                    <a:lumMod val="10000"/>
                    <a:lumOff val="0"/>
                  </a:schemeClr>
                </a:solidFill>
                <a:latin typeface="华文隶书" charset="0"/>
                <a:ea typeface="华文隶书" charset="0"/>
              </a:rPr>
              <a:t>灯红酒绿  </a:t>
            </a:r>
            <a:endParaRPr lang="ko-KR" altLang="en-US" sz="3600" b="1" strike="noStrike" cap="none" dirty="0" smtClean="0">
              <a:solidFill>
                <a:schemeClr val="bg2">
                  <a:lumMod val="10000"/>
                  <a:lumOff val="0"/>
                </a:schemeClr>
              </a:solidFill>
              <a:latin typeface="华文隶书" charset="0"/>
              <a:ea typeface="华文隶书" charset="0"/>
            </a:endParaRPr>
          </a:p>
          <a:p>
            <a:pPr marL="0" indent="355600" algn="l" defTabSz="2667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3600" b="1" strike="noStrike" cap="none" dirty="0" smtClean="0">
                <a:solidFill>
                  <a:schemeClr val="bg2">
                    <a:lumMod val="10000"/>
                    <a:lumOff val="0"/>
                  </a:schemeClr>
                </a:solidFill>
                <a:latin typeface="华文隶书" charset="0"/>
                <a:ea typeface="华文隶书" charset="0"/>
              </a:rPr>
              <a:t>       浮夸纨绔</a:t>
            </a:r>
            <a:endParaRPr lang="ko-KR" altLang="en-US" sz="3600" b="1" strike="noStrike" cap="none" dirty="0" smtClean="0">
              <a:solidFill>
                <a:schemeClr val="bg2">
                  <a:lumMod val="10000"/>
                  <a:lumOff val="0"/>
                </a:schemeClr>
              </a:solidFill>
              <a:latin typeface="华文隶书" charset="0"/>
              <a:ea typeface="华文隶书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22062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1" name="图片 2070" descr="C:/Users/Administrator/AppData/Roaming/JisuOffice/ETemp/16636_3326520/fImage13733562444464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:p14="http://schemas.microsoft.com/office/powerpoint/2010/main" xmlns="" val="0"/>
              </a:ext>
            </a:extLst>
          </a:blip>
          <a:srcRect/>
          <a:stretch>
            <a:fillRect/>
          </a:stretch>
        </p:blipFill>
        <p:spPr>
          <a:xfrm rot="540000">
            <a:off x="5182870" y="1242695"/>
            <a:ext cx="3435350" cy="2738755"/>
          </a:xfrm>
          <a:prstGeom prst="rect">
            <a:avLst/>
          </a:prstGeom>
          <a:noFill/>
          <a:effectLst>
            <a:softEdge rad="127000"/>
          </a:effectLst>
          <a:scene3d>
            <a:camera prst="isometricOffAxis2Left">
              <a:rot lat="1080000" lon="1560000" rev="0"/>
            </a:camera>
            <a:lightRig rig="threePt" dir="t"/>
          </a:scene3d>
          <a:sp3d>
            <a:extrusionClr>
              <a:srgbClr val="000000"/>
            </a:extrusionClr>
            <a:contourClr>
              <a:srgbClr val="000000"/>
            </a:contourClr>
          </a:sp3d>
        </p:spPr>
      </p:pic>
      <p:pic>
        <p:nvPicPr>
          <p:cNvPr id="2073" name="图片 2072" descr="C:/Users/Administrator/AppData/Roaming/JisuOffice/ETemp/16636_3326520/fImage1623872466962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:p14="http://schemas.microsoft.com/office/powerpoint/2010/main" xmlns="" val="0"/>
              </a:ext>
            </a:extLst>
          </a:blip>
          <a:srcRect/>
          <a:stretch>
            <a:fillRect/>
          </a:stretch>
        </p:blipFill>
        <p:spPr>
          <a:xfrm>
            <a:off x="5093335" y="3271520"/>
            <a:ext cx="3371850" cy="3190240"/>
          </a:xfrm>
          <a:prstGeom prst="rect">
            <a:avLst/>
          </a:prstGeom>
          <a:noFill/>
          <a:effectLst>
            <a:softEdge rad="127000"/>
          </a:effectLst>
          <a:scene3d>
            <a:camera prst="perspectiveRelaxedModerately" fov="2700000">
              <a:rot lat="19487988" lon="0" rev="0"/>
            </a:camera>
            <a:lightRig rig="threePt" dir="t"/>
          </a:scene3d>
          <a:sp3d/>
        </p:spPr>
      </p:pic>
      <p:pic>
        <p:nvPicPr>
          <p:cNvPr id="2051" name="图片 205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:p14="http://schemas.microsoft.com/office/powerpoint/2010/main" xmlns="" val="0"/>
              </a:ext>
            </a:extLst>
          </a:blip>
          <a:stretch>
            <a:fillRect/>
          </a:stretch>
        </p:blipFill>
        <p:spPr>
          <a:xfrm>
            <a:off x="-1270" y="-3810"/>
            <a:ext cx="9157335" cy="1202055"/>
          </a:xfrm>
          <a:prstGeom prst="rect">
            <a:avLst/>
          </a:prstGeom>
          <a:noFill/>
        </p:spPr>
      </p:pic>
      <p:sp>
        <p:nvSpPr>
          <p:cNvPr id="2061" name="文本框 2060"/>
          <p:cNvSpPr txBox="1">
            <a:spLocks/>
          </p:cNvSpPr>
          <p:nvPr/>
        </p:nvSpPr>
        <p:spPr>
          <a:xfrm>
            <a:off x="3826510" y="2767330"/>
            <a:ext cx="1287145" cy="230060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eaVert" wrap="square" lIns="89535" tIns="46355" rIns="89535" bIns="46355" numCol="1" anchor="t">
            <a:spAutoFit/>
          </a:bodyPr>
          <a:lstStyle/>
          <a:p>
            <a:pPr marL="0" indent="0" algn="l" defTabSz="5080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7200" b="0" strike="noStrike" cap="none" dirty="0" smtClean="0">
                <a:solidFill>
                  <a:srgbClr val="FF0000"/>
                </a:solidFill>
                <a:effectLst>
                  <a:outerShdw blurRad="50800" dist="38100" dir="18900000" algn="bl" rotWithShape="0">
                    <a:srgbClr val="000000">
                      <a:alpha val="40000"/>
                    </a:srgbClr>
                  </a:outerShdw>
                </a:effectLst>
                <a:latin typeface="华文行楷" charset="0"/>
                <a:ea typeface="华文行楷" charset="0"/>
              </a:rPr>
              <a:t>战士</a:t>
            </a:r>
            <a:endParaRPr lang="ko-KR" altLang="en-US" sz="7200" b="0" strike="noStrike" cap="none" dirty="0" smtClean="0">
              <a:solidFill>
                <a:srgbClr val="FF0000"/>
              </a:solidFill>
              <a:latin typeface="华文行楷" charset="0"/>
              <a:ea typeface="华文行楷" charset="0"/>
            </a:endParaRPr>
          </a:p>
        </p:txBody>
      </p:sp>
      <p:grpSp>
        <p:nvGrpSpPr>
          <p:cNvPr id="2058" name="组合 2057"/>
          <p:cNvGrpSpPr/>
          <p:nvPr/>
        </p:nvGrpSpPr>
        <p:grpSpPr>
          <a:xfrm>
            <a:off x="-1270" y="-3810"/>
            <a:ext cx="9157335" cy="1202055"/>
            <a:chOff x="-1270" y="-3810"/>
            <a:chExt cx="9157335" cy="1202055"/>
          </a:xfrm>
        </p:grpSpPr>
        <p:pic>
          <p:nvPicPr>
            <p:cNvPr id="2059" name="图片 205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:p14="http://schemas.microsoft.com/office/powerpoint/2010/main" xmlns="" val="0"/>
                </a:ext>
              </a:extLst>
            </a:blip>
            <a:stretch>
              <a:fillRect/>
            </a:stretch>
          </p:blipFill>
          <p:spPr>
            <a:xfrm>
              <a:off x="-1270" y="-3810"/>
              <a:ext cx="9157335" cy="1202055"/>
            </a:xfrm>
            <a:prstGeom prst="rect">
              <a:avLst/>
            </a:prstGeom>
            <a:noFill/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:p14="http://schemas.microsoft.com/office/powerpoint/2010/main" xmlns="" val="0"/>
              </a:ext>
            </a:extLst>
          </a:blip>
          <a:srcRect b="46154"/>
          <a:stretch>
            <a:fillRect/>
          </a:stretch>
        </p:blipFill>
        <p:spPr bwMode="auto">
          <a:xfrm>
            <a:off x="0" y="6049645"/>
            <a:ext cx="9145270" cy="836930"/>
          </a:xfrm>
          <a:prstGeom prst="rect">
            <a:avLst/>
          </a:prstGeom>
          <a:noFill/>
          <a:ln w="0">
            <a:noFill/>
            <a:prstDash/>
          </a:ln>
          <a:effectLst>
            <a:softEdge rad="317500"/>
          </a:effectLst>
        </p:spPr>
      </p:pic>
      <p:sp>
        <p:nvSpPr>
          <p:cNvPr id="2075" name="文本框 2074"/>
          <p:cNvSpPr txBox="1">
            <a:spLocks/>
          </p:cNvSpPr>
          <p:nvPr/>
        </p:nvSpPr>
        <p:spPr>
          <a:xfrm>
            <a:off x="2993390" y="1270"/>
            <a:ext cx="6186805" cy="101663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numCol="1" anchor="t">
            <a:spAutoFit/>
          </a:bodyPr>
          <a:lstStyle/>
          <a:p>
            <a:pPr marL="0" indent="0" algn="l" defTabSz="508000" eaLnBrk="0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000" b="0" strike="noStrike" cap="none" dirty="0" smtClean="0">
                <a:solidFill>
                  <a:schemeClr val="tx1"/>
                </a:solidFill>
                <a:latin typeface="华文隶书" charset="0"/>
                <a:ea typeface="华文隶书" charset="0"/>
              </a:rPr>
              <a:t>礼赞新中国  奋斗新时代</a:t>
            </a:r>
            <a:endParaRPr lang="ko-KR" altLang="en-US" sz="2000" b="0" strike="noStrike" cap="none" dirty="0" smtClean="0">
              <a:solidFill>
                <a:schemeClr val="tx1"/>
              </a:solidFill>
              <a:latin typeface="华文隶书" charset="0"/>
              <a:ea typeface="华文隶书" charset="0"/>
            </a:endParaRPr>
          </a:p>
          <a:p>
            <a:pPr marL="0" indent="0" algn="l" defTabSz="508000" eaLnBrk="0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000" b="0" strike="noStrike" cap="none" dirty="0" smtClean="0">
                <a:solidFill>
                  <a:schemeClr val="tx1"/>
                </a:solidFill>
                <a:latin typeface="华文隶书" charset="0"/>
                <a:ea typeface="华文隶书" charset="0"/>
              </a:rPr>
              <a:t>                            ——做一个有“样子”的党员</a:t>
            </a:r>
            <a:endParaRPr lang="ko-KR" altLang="en-US" sz="2000" b="0" strike="noStrike" cap="none" dirty="0" smtClean="0">
              <a:solidFill>
                <a:schemeClr val="tx1"/>
              </a:solidFill>
              <a:latin typeface="华文隶书" charset="0"/>
              <a:ea typeface="华文隶书" charset="0"/>
            </a:endParaRPr>
          </a:p>
        </p:txBody>
      </p:sp>
      <p:pic>
        <p:nvPicPr>
          <p:cNvPr id="2074" name="图片 2073" descr="C:/Users/Administrator/AppData/Roaming/JisuOffice/ETemp/16636_3326520/fImage8299932489358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:p14="http://schemas.microsoft.com/office/powerpoint/2010/main" xmlns="" val="0"/>
              </a:ext>
            </a:extLst>
          </a:blip>
          <a:srcRect/>
          <a:stretch>
            <a:fillRect/>
          </a:stretch>
        </p:blipFill>
        <p:spPr>
          <a:xfrm>
            <a:off x="2482215" y="4892675"/>
            <a:ext cx="3917950" cy="134175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72" name="图片 2071" descr="C:/Users/Administrator/AppData/Roaming/JisuOffice/ETemp/16636_3326520/fImage3117472455705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:p14="http://schemas.microsoft.com/office/powerpoint/2010/main" xmlns="" val="0"/>
              </a:ext>
            </a:extLst>
          </a:blip>
          <a:srcRect/>
          <a:stretch>
            <a:fillRect/>
          </a:stretch>
        </p:blipFill>
        <p:spPr>
          <a:xfrm rot="360000">
            <a:off x="815340" y="3495675"/>
            <a:ext cx="2861945" cy="2740660"/>
          </a:xfrm>
          <a:prstGeom prst="rect">
            <a:avLst/>
          </a:prstGeom>
          <a:noFill/>
          <a:effectLst>
            <a:softEdge rad="127000"/>
          </a:effectLst>
          <a:scene3d>
            <a:camera prst="isometricOffAxis2Left">
              <a:rot lat="1080000" lon="1560000" rev="0"/>
            </a:camera>
            <a:lightRig rig="threePt" dir="t"/>
          </a:scene3d>
          <a:sp3d>
            <a:extrusionClr>
              <a:srgbClr val="000000"/>
            </a:extrusionClr>
            <a:contourClr>
              <a:srgbClr val="000000"/>
            </a:contourClr>
          </a:sp3d>
        </p:spPr>
      </p:pic>
      <p:pic>
        <p:nvPicPr>
          <p:cNvPr id="2070" name="图片 2069" descr="C:/Users/Administrator/AppData/Roaming/JisuOffice/ETemp/16636_3326520/fImage3940492428145.pn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:p14="http://schemas.microsoft.com/office/powerpoint/2010/main" xmlns="" val="0"/>
              </a:ext>
            </a:extLst>
          </a:blip>
          <a:srcRect/>
          <a:stretch>
            <a:fillRect/>
          </a:stretch>
        </p:blipFill>
        <p:spPr>
          <a:xfrm rot="21000000">
            <a:off x="365125" y="1496060"/>
            <a:ext cx="3065780" cy="2260600"/>
          </a:xfrm>
          <a:prstGeom prst="rect">
            <a:avLst/>
          </a:prstGeom>
          <a:noFill/>
          <a:effectLst>
            <a:softEdge rad="63500"/>
          </a:effectLst>
          <a:scene3d>
            <a:camera prst="perspectiveRight" fov="2700000">
              <a:rot lat="0" lon="20400000" rev="0"/>
            </a:camera>
            <a:lightRig rig="threePt" dir="t"/>
          </a:scene3d>
          <a:sp3d>
            <a:extrusionClr>
              <a:srgbClr val="000000"/>
            </a:extrusionClr>
            <a:contourClr>
              <a:srgbClr val="000000"/>
            </a:contourClr>
          </a:sp3d>
        </p:spPr>
      </p:pic>
      <p:sp>
        <p:nvSpPr>
          <p:cNvPr id="2068" name="文本框 2067"/>
          <p:cNvSpPr txBox="1">
            <a:spLocks/>
          </p:cNvSpPr>
          <p:nvPr/>
        </p:nvSpPr>
        <p:spPr>
          <a:xfrm>
            <a:off x="2515870" y="1393825"/>
            <a:ext cx="3507105" cy="120205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numCol="1" anchor="t">
            <a:spAutoFit/>
          </a:bodyPr>
          <a:lstStyle/>
          <a:p>
            <a:pPr marL="0" indent="355600" algn="l" defTabSz="2667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3600" b="1" strike="noStrike" cap="none" dirty="0" smtClean="0">
                <a:solidFill>
                  <a:schemeClr val="bg2">
                    <a:lumMod val="10000"/>
                    <a:lumOff val="0"/>
                  </a:schemeClr>
                </a:solidFill>
                <a:latin typeface="华文隶书" charset="0"/>
                <a:ea typeface="华文隶书" charset="0"/>
              </a:rPr>
              <a:t>刻苦训练  </a:t>
            </a:r>
            <a:endParaRPr lang="ko-KR" altLang="en-US" sz="3600" b="1" strike="noStrike" cap="none" dirty="0" smtClean="0">
              <a:solidFill>
                <a:schemeClr val="bg2">
                  <a:lumMod val="10000"/>
                  <a:lumOff val="0"/>
                </a:schemeClr>
              </a:solidFill>
              <a:latin typeface="华文隶书" charset="0"/>
              <a:ea typeface="华文隶书" charset="0"/>
            </a:endParaRPr>
          </a:p>
          <a:p>
            <a:pPr marL="0" indent="355600" algn="l" defTabSz="2667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3600" b="1" strike="noStrike" cap="none" dirty="0" smtClean="0">
                <a:solidFill>
                  <a:schemeClr val="bg2">
                    <a:lumMod val="10000"/>
                    <a:lumOff val="0"/>
                  </a:schemeClr>
                </a:solidFill>
                <a:latin typeface="华文隶书" charset="0"/>
                <a:ea typeface="华文隶书" charset="0"/>
              </a:rPr>
              <a:t>       寂寞守边</a:t>
            </a:r>
            <a:endParaRPr lang="ko-KR" altLang="en-US" sz="3600" b="1" strike="noStrike" cap="none" dirty="0" smtClean="0">
              <a:solidFill>
                <a:schemeClr val="bg2">
                  <a:lumMod val="10000"/>
                  <a:lumOff val="0"/>
                </a:schemeClr>
              </a:solidFill>
              <a:latin typeface="华文隶书" charset="0"/>
              <a:ea typeface="华文隶书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内容占位符 1035"/>
          <p:cNvSpPr txBox="1">
            <a:spLocks noGrp="1"/>
          </p:cNvSpPr>
          <p:nvPr>
            <p:ph idx="1"/>
          </p:nvPr>
        </p:nvSpPr>
        <p:spPr>
          <a:xfrm>
            <a:off x="410210" y="1576070"/>
            <a:ext cx="8230870" cy="4527550"/>
          </a:xfrm>
          <a:prstGeom prst="rect">
            <a:avLst/>
          </a:prstGeom>
        </p:spPr>
        <p:txBody>
          <a:bodyPr vert="horz" wrap="square" lIns="91440" tIns="45720" rIns="91440" bIns="45720" numCol="1" anchor="t">
            <a:normAutofit/>
          </a:bodyPr>
          <a:lstStyle/>
          <a:p>
            <a:pPr marL="0" indent="0" algn="l" defTabSz="914400" fontAlgn="auto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FontTx/>
              <a:buNone/>
            </a:pPr>
            <a:r>
              <a:rPr lang="en-US" altLang="ko-KR" sz="3600" b="1" strike="noStrike" cap="none" dirty="0" smtClean="0">
                <a:solidFill>
                  <a:schemeClr val="bg2">
                    <a:lumMod val="10000"/>
                    <a:lumOff val="0"/>
                  </a:schemeClr>
                </a:solidFill>
                <a:latin typeface="华文隶书" charset="0"/>
                <a:ea typeface="华文隶书" charset="0"/>
              </a:rPr>
              <a:t>“</a:t>
            </a:r>
            <a:r>
              <a:rPr lang="en-US" altLang="ko-KR" sz="3600" b="1" strike="noStrike" cap="none" dirty="0" smtClean="0">
                <a:solidFill>
                  <a:schemeClr val="tx1"/>
                </a:solidFill>
                <a:latin typeface="华文隶书" charset="0"/>
                <a:ea typeface="华文隶书" charset="0"/>
              </a:rPr>
              <a:t>党员</a:t>
            </a:r>
            <a:r>
              <a:rPr lang="en-US" altLang="ko-KR" sz="3600" b="1" strike="noStrike" cap="none" dirty="0" smtClean="0">
                <a:solidFill>
                  <a:schemeClr val="bg2">
                    <a:lumMod val="10000"/>
                    <a:lumOff val="0"/>
                  </a:schemeClr>
                </a:solidFill>
                <a:latin typeface="华文隶书" charset="0"/>
                <a:ea typeface="华文隶书" charset="0"/>
              </a:rPr>
              <a:t>”又应该是</a:t>
            </a:r>
            <a:endParaRPr lang="ko-KR" altLang="en-US" sz="3600" b="1" strike="noStrike" cap="none" dirty="0" smtClean="0">
              <a:solidFill>
                <a:schemeClr val="bg2">
                  <a:lumMod val="10000"/>
                  <a:lumOff val="0"/>
                </a:schemeClr>
              </a:solidFill>
              <a:latin typeface="华文隶书" charset="0"/>
              <a:ea typeface="华文隶书" charset="0"/>
            </a:endParaRPr>
          </a:p>
          <a:p>
            <a:pPr marL="0" indent="0" algn="l" defTabSz="914400" fontAlgn="auto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FontTx/>
              <a:buNone/>
            </a:pPr>
            <a:r>
              <a:rPr lang="en-US" altLang="ko-KR" sz="3600" b="1" strike="noStrike" cap="none" dirty="0" smtClean="0">
                <a:solidFill>
                  <a:schemeClr val="bg2">
                    <a:lumMod val="10000"/>
                    <a:lumOff val="0"/>
                  </a:schemeClr>
                </a:solidFill>
                <a:latin typeface="华文隶书" charset="0"/>
                <a:ea typeface="华文隶书" charset="0"/>
              </a:rPr>
              <a:t>                               什么“</a:t>
            </a:r>
            <a:r>
              <a:rPr lang="en-US" altLang="ko-KR" sz="6000" b="1" i="1" strike="noStrike" cap="none" dirty="0" smtClean="0">
                <a:solidFill>
                  <a:schemeClr val="tx1"/>
                </a:solidFill>
                <a:latin typeface="华文隶书" charset="0"/>
                <a:ea typeface="华文隶书" charset="0"/>
              </a:rPr>
              <a:t>样子</a:t>
            </a:r>
            <a:r>
              <a:rPr lang="en-US" altLang="ko-KR" sz="3600" b="1" strike="noStrike" cap="none" dirty="0" smtClean="0">
                <a:solidFill>
                  <a:schemeClr val="bg2">
                    <a:lumMod val="10000"/>
                    <a:lumOff val="0"/>
                  </a:schemeClr>
                </a:solidFill>
                <a:latin typeface="华文隶书" charset="0"/>
                <a:ea typeface="华文隶书" charset="0"/>
              </a:rPr>
              <a:t>”呢？</a:t>
            </a:r>
            <a:endParaRPr lang="ko-KR" altLang="en-US" sz="3600" b="1" strike="noStrike" cap="none" dirty="0" smtClean="0">
              <a:solidFill>
                <a:schemeClr val="bg2">
                  <a:lumMod val="10000"/>
                  <a:lumOff val="0"/>
                </a:schemeClr>
              </a:solidFill>
              <a:latin typeface="华文隶书" charset="0"/>
              <a:ea typeface="华文隶书" charset="0"/>
            </a:endParaRPr>
          </a:p>
        </p:txBody>
      </p:sp>
      <p:sp>
        <p:nvSpPr>
          <p:cNvPr id="6" name="矩形 5"/>
          <p:cNvSpPr>
            <a:spLocks/>
          </p:cNvSpPr>
          <p:nvPr/>
        </p:nvSpPr>
        <p:spPr>
          <a:xfrm>
            <a:off x="1014730" y="3470275"/>
            <a:ext cx="6355715" cy="2306320"/>
          </a:xfrm>
          <a:prstGeom prst="rect">
            <a:avLst/>
          </a:prstGeom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355600" algn="l" defTabSz="2667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400" b="1" strike="noStrike" cap="none" dirty="0" smtClean="0">
                <a:solidFill>
                  <a:schemeClr val="bg2">
                    <a:lumMod val="10000"/>
                    <a:lumOff val="0"/>
                  </a:schemeClr>
                </a:solidFill>
                <a:latin typeface="华文中宋" charset="0"/>
                <a:ea typeface="华文中宋" charset="0"/>
              </a:rPr>
              <a:t>党员的“</a:t>
            </a:r>
            <a:r>
              <a:rPr lang="en-US" altLang="ko-KR" sz="2400" b="1" strike="noStrike" cap="none" dirty="0" smtClean="0">
                <a:solidFill>
                  <a:schemeClr val="tx1"/>
                </a:solidFill>
                <a:latin typeface="华文中宋" charset="0"/>
                <a:ea typeface="华文中宋" charset="0"/>
              </a:rPr>
              <a:t>样子</a:t>
            </a:r>
            <a:r>
              <a:rPr lang="en-US" altLang="ko-KR" sz="2400" b="1" strike="noStrike" cap="none" dirty="0" smtClean="0">
                <a:solidFill>
                  <a:schemeClr val="bg2">
                    <a:lumMod val="10000"/>
                    <a:lumOff val="0"/>
                  </a:schemeClr>
                </a:solidFill>
                <a:latin typeface="华文中宋" charset="0"/>
                <a:ea typeface="华文中宋" charset="0"/>
              </a:rPr>
              <a:t>”里——</a:t>
            </a:r>
            <a:endParaRPr lang="ko-KR" altLang="en-US" sz="2400" b="1" strike="noStrike" cap="none" dirty="0" smtClean="0">
              <a:solidFill>
                <a:schemeClr val="bg2">
                  <a:lumMod val="10000"/>
                  <a:lumOff val="0"/>
                </a:schemeClr>
              </a:solidFill>
              <a:latin typeface="华文中宋" charset="0"/>
              <a:ea typeface="华文中宋" charset="0"/>
            </a:endParaRPr>
          </a:p>
          <a:p>
            <a:pPr marL="0" indent="355600" algn="l" defTabSz="2667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400" b="1" strike="noStrike" cap="none" dirty="0" smtClean="0">
                <a:solidFill>
                  <a:schemeClr val="bg2">
                    <a:lumMod val="10000"/>
                    <a:lumOff val="0"/>
                  </a:schemeClr>
                </a:solidFill>
                <a:latin typeface="华文中宋" charset="0"/>
                <a:ea typeface="华文中宋" charset="0"/>
              </a:rPr>
              <a:t>                     既要有 </a:t>
            </a:r>
            <a:r>
              <a:rPr lang="en-US" altLang="ko-KR" sz="2800" b="1" i="1" strike="noStrike" cap="none" dirty="0" smtClean="0">
                <a:solidFill>
                  <a:schemeClr val="tx1"/>
                </a:solidFill>
                <a:latin typeface="华文中宋" charset="0"/>
                <a:ea typeface="华文中宋" charset="0"/>
              </a:rPr>
              <a:t>担当</a:t>
            </a:r>
            <a:r>
              <a:rPr lang="en-US" altLang="ko-KR" sz="2800" b="1" i="1" strike="noStrike" cap="none" dirty="0" smtClean="0">
                <a:solidFill>
                  <a:schemeClr val="bg2">
                    <a:lumMod val="10000"/>
                    <a:lumOff val="0"/>
                  </a:schemeClr>
                </a:solidFill>
                <a:latin typeface="华文中宋" charset="0"/>
                <a:ea typeface="华文中宋" charset="0"/>
              </a:rPr>
              <a:t> </a:t>
            </a:r>
            <a:r>
              <a:rPr lang="en-US" altLang="ko-KR" sz="2400" b="1" strike="noStrike" cap="none" dirty="0" smtClean="0">
                <a:solidFill>
                  <a:schemeClr val="bg2">
                    <a:lumMod val="10000"/>
                    <a:lumOff val="0"/>
                  </a:schemeClr>
                </a:solidFill>
                <a:latin typeface="华文中宋" charset="0"/>
                <a:ea typeface="华文中宋" charset="0"/>
              </a:rPr>
              <a:t>，</a:t>
            </a:r>
            <a:endParaRPr lang="ko-KR" altLang="en-US" sz="2400" b="1" strike="noStrike" cap="none" dirty="0" smtClean="0">
              <a:solidFill>
                <a:schemeClr val="bg2">
                  <a:lumMod val="10000"/>
                  <a:lumOff val="0"/>
                </a:schemeClr>
              </a:solidFill>
              <a:latin typeface="华文中宋" charset="0"/>
              <a:ea typeface="华文中宋" charset="0"/>
            </a:endParaRPr>
          </a:p>
          <a:p>
            <a:pPr marL="0" indent="355600" algn="l" defTabSz="2667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400" b="1" strike="noStrike" cap="none" dirty="0" smtClean="0">
                <a:solidFill>
                  <a:schemeClr val="bg2">
                    <a:lumMod val="10000"/>
                    <a:lumOff val="0"/>
                  </a:schemeClr>
                </a:solidFill>
                <a:latin typeface="华文中宋" charset="0"/>
                <a:ea typeface="华文中宋" charset="0"/>
              </a:rPr>
              <a:t>                            还要有 </a:t>
            </a:r>
            <a:r>
              <a:rPr lang="en-US" altLang="ko-KR" sz="2800" b="1" i="1" strike="noStrike" cap="none" dirty="0" smtClean="0">
                <a:solidFill>
                  <a:schemeClr val="tx1"/>
                </a:solidFill>
                <a:latin typeface="华文中宋" charset="0"/>
                <a:ea typeface="华文中宋" charset="0"/>
              </a:rPr>
              <a:t>作为</a:t>
            </a:r>
            <a:r>
              <a:rPr lang="en-US" altLang="ko-KR" sz="2800" b="1" i="1" strike="noStrike" cap="none" dirty="0" smtClean="0">
                <a:solidFill>
                  <a:schemeClr val="bg2">
                    <a:lumMod val="10000"/>
                    <a:lumOff val="0"/>
                  </a:schemeClr>
                </a:solidFill>
                <a:latin typeface="华文中宋" charset="0"/>
                <a:ea typeface="华文中宋" charset="0"/>
              </a:rPr>
              <a:t> </a:t>
            </a:r>
            <a:r>
              <a:rPr lang="en-US" altLang="ko-KR" sz="2400" b="1" strike="noStrike" cap="none" dirty="0" smtClean="0">
                <a:solidFill>
                  <a:schemeClr val="bg2">
                    <a:lumMod val="10000"/>
                    <a:lumOff val="0"/>
                  </a:schemeClr>
                </a:solidFill>
                <a:latin typeface="华文中宋" charset="0"/>
                <a:ea typeface="华文中宋" charset="0"/>
              </a:rPr>
              <a:t>，</a:t>
            </a:r>
            <a:endParaRPr lang="ko-KR" altLang="en-US" sz="2400" b="1" strike="noStrike" cap="none" dirty="0" smtClean="0">
              <a:solidFill>
                <a:schemeClr val="bg2">
                  <a:lumMod val="10000"/>
                  <a:lumOff val="0"/>
                </a:schemeClr>
              </a:solidFill>
              <a:latin typeface="华文中宋" charset="0"/>
              <a:ea typeface="华文中宋" charset="0"/>
            </a:endParaRPr>
          </a:p>
          <a:p>
            <a:pPr marL="0" indent="355600" algn="l" defTabSz="2667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400" b="1" strike="noStrike" cap="none" dirty="0" smtClean="0">
                <a:solidFill>
                  <a:schemeClr val="bg2">
                    <a:lumMod val="10000"/>
                    <a:lumOff val="0"/>
                  </a:schemeClr>
                </a:solidFill>
                <a:latin typeface="华文中宋" charset="0"/>
                <a:ea typeface="华文中宋" charset="0"/>
              </a:rPr>
              <a:t>                                   更要有 </a:t>
            </a:r>
            <a:r>
              <a:rPr lang="en-US" altLang="ko-KR" sz="2800" b="1" i="1" strike="noStrike" cap="none" dirty="0" smtClean="0">
                <a:solidFill>
                  <a:schemeClr val="tx1"/>
                </a:solidFill>
                <a:latin typeface="华文中宋" charset="0"/>
                <a:ea typeface="华文中宋" charset="0"/>
              </a:rPr>
              <a:t>成就</a:t>
            </a:r>
            <a:r>
              <a:rPr lang="en-US" altLang="ko-KR" sz="2800" b="1" i="1" strike="noStrike" cap="none" dirty="0" smtClean="0">
                <a:solidFill>
                  <a:schemeClr val="bg2">
                    <a:lumMod val="10000"/>
                    <a:lumOff val="0"/>
                  </a:schemeClr>
                </a:solidFill>
                <a:latin typeface="华文中宋" charset="0"/>
                <a:ea typeface="华文中宋" charset="0"/>
              </a:rPr>
              <a:t> </a:t>
            </a:r>
            <a:r>
              <a:rPr lang="en-US" altLang="ko-KR" sz="2400" b="1" strike="noStrike" cap="none" dirty="0" smtClean="0">
                <a:solidFill>
                  <a:schemeClr val="bg2">
                    <a:lumMod val="10000"/>
                    <a:lumOff val="0"/>
                  </a:schemeClr>
                </a:solidFill>
                <a:latin typeface="华文中宋" charset="0"/>
                <a:ea typeface="华文中宋" charset="0"/>
              </a:rPr>
              <a:t>！</a:t>
            </a:r>
            <a:endParaRPr lang="ko-KR" altLang="en-US" sz="2400" b="1" strike="noStrike" cap="none" dirty="0" smtClean="0">
              <a:solidFill>
                <a:schemeClr val="bg2">
                  <a:lumMod val="10000"/>
                  <a:lumOff val="0"/>
                </a:schemeClr>
              </a:solidFill>
              <a:latin typeface="华文中宋" charset="0"/>
              <a:ea typeface="华文中宋" charset="0"/>
            </a:endParaRPr>
          </a:p>
          <a:p>
            <a:pPr marL="0" indent="406400" algn="just" defTabSz="914400" eaLnBrk="0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2400" b="0" strike="noStrike" cap="none" dirty="0" smtClean="0">
              <a:solidFill>
                <a:srgbClr val="3D3D3D"/>
              </a:solidFill>
              <a:latin typeface="华文隶书" charset="0"/>
              <a:ea typeface="华文隶书" charset="0"/>
            </a:endParaRPr>
          </a:p>
        </p:txBody>
      </p:sp>
      <p:pic>
        <p:nvPicPr>
          <p:cNvPr id="9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:p14="http://schemas.microsoft.com/office/powerpoint/2010/main" xmlns="" val="0"/>
              </a:ext>
            </a:extLst>
          </a:blip>
          <a:srcRect b="46154"/>
          <a:stretch>
            <a:fillRect/>
          </a:stretch>
        </p:blipFill>
        <p:spPr bwMode="auto">
          <a:xfrm>
            <a:off x="0" y="6049645"/>
            <a:ext cx="9144635" cy="836295"/>
          </a:xfrm>
          <a:prstGeom prst="rect">
            <a:avLst/>
          </a:prstGeom>
          <a:noFill/>
          <a:ln w="0">
            <a:noFill/>
            <a:prstDash/>
          </a:ln>
          <a:effectLst>
            <a:softEdge rad="317500"/>
          </a:effectLst>
        </p:spPr>
      </p:pic>
      <p:grpSp>
        <p:nvGrpSpPr>
          <p:cNvPr id="1039" name="组合 1038"/>
          <p:cNvGrpSpPr/>
          <p:nvPr/>
        </p:nvGrpSpPr>
        <p:grpSpPr>
          <a:xfrm>
            <a:off x="-1270" y="17780"/>
            <a:ext cx="9157335" cy="1202055"/>
            <a:chOff x="-1270" y="17780"/>
            <a:chExt cx="9157335" cy="1202055"/>
          </a:xfrm>
        </p:grpSpPr>
        <p:pic>
          <p:nvPicPr>
            <p:cNvPr id="1037" name="图片 103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:p14="http://schemas.microsoft.com/office/powerpoint/2010/main" xmlns="" val="0"/>
                </a:ext>
              </a:extLst>
            </a:blip>
            <a:srcRect/>
            <a:stretch>
              <a:fillRect/>
            </a:stretch>
          </p:blipFill>
          <p:spPr>
            <a:xfrm>
              <a:off x="-1270" y="17780"/>
              <a:ext cx="9157970" cy="1202690"/>
            </a:xfrm>
            <a:prstGeom prst="rect">
              <a:avLst/>
            </a:prstGeom>
            <a:noFill/>
          </p:spPr>
        </p:pic>
      </p:grpSp>
      <p:sp>
        <p:nvSpPr>
          <p:cNvPr id="1040" name="文本框 1039"/>
          <p:cNvSpPr txBox="1">
            <a:spLocks/>
          </p:cNvSpPr>
          <p:nvPr/>
        </p:nvSpPr>
        <p:spPr>
          <a:xfrm>
            <a:off x="2993390" y="1270"/>
            <a:ext cx="6186805" cy="101663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numCol="1" anchor="t">
            <a:spAutoFit/>
          </a:bodyPr>
          <a:lstStyle/>
          <a:p>
            <a:pPr marL="0" indent="0" algn="l" defTabSz="508000" eaLnBrk="0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000" b="0" strike="noStrike" cap="none" dirty="0" smtClean="0">
                <a:solidFill>
                  <a:schemeClr val="tx1"/>
                </a:solidFill>
                <a:latin typeface="华文隶书" charset="0"/>
                <a:ea typeface="华文隶书" charset="0"/>
              </a:rPr>
              <a:t>礼赞新中国  奋斗新时代</a:t>
            </a:r>
            <a:endParaRPr lang="ko-KR" altLang="en-US" sz="2000" b="0" strike="noStrike" cap="none" dirty="0" smtClean="0">
              <a:solidFill>
                <a:schemeClr val="tx1"/>
              </a:solidFill>
              <a:latin typeface="华文隶书" charset="0"/>
              <a:ea typeface="华文隶书" charset="0"/>
            </a:endParaRPr>
          </a:p>
          <a:p>
            <a:pPr marL="0" indent="0" algn="l" defTabSz="508000" eaLnBrk="0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000" b="0" strike="noStrike" cap="none" dirty="0" smtClean="0">
                <a:solidFill>
                  <a:schemeClr val="tx1"/>
                </a:solidFill>
                <a:latin typeface="华文隶书" charset="0"/>
                <a:ea typeface="华文隶书" charset="0"/>
              </a:rPr>
              <a:t>                            ——做一个有“样子”的党员</a:t>
            </a:r>
            <a:endParaRPr lang="ko-KR" altLang="en-US" sz="2000" b="0" strike="noStrike" cap="none" dirty="0" smtClean="0">
              <a:solidFill>
                <a:schemeClr val="tx1"/>
              </a:solidFill>
              <a:latin typeface="华文隶书" charset="0"/>
              <a:ea typeface="华文隶书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17327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4" name="图片 206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:p14="http://schemas.microsoft.com/office/powerpoint/2010/main" xmlns="" val="0"/>
              </a:ext>
            </a:extLst>
          </a:blip>
          <a:stretch>
            <a:fillRect/>
          </a:stretch>
        </p:blipFill>
        <p:spPr>
          <a:xfrm>
            <a:off x="-69215" y="1158875"/>
            <a:ext cx="4116070" cy="3587750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6" name="矩形 5"/>
          <p:cNvSpPr/>
          <p:nvPr/>
        </p:nvSpPr>
        <p:spPr>
          <a:xfrm>
            <a:off x="179705" y="1412875"/>
            <a:ext cx="8786495" cy="523240"/>
          </a:xfrm>
          <a:prstGeom prst="rect">
            <a:avLst/>
          </a:prstGeom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algn="l" defTabSz="9144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400" b="0" strike="noStrike" cap="none" dirty="0" smtClean="0">
                <a:latin typeface="华文隶书" charset="0"/>
                <a:ea typeface="华文隶书" charset="0"/>
              </a:rPr>
              <a:t>    </a:t>
            </a:r>
            <a:r>
              <a:rPr lang="en-US" altLang="ko-KR" sz="2400" b="0" strike="noStrike" cap="none" dirty="0" smtClean="0">
                <a:solidFill>
                  <a:srgbClr val="000000"/>
                </a:solidFill>
                <a:latin typeface="华文中宋" charset="0"/>
                <a:ea typeface="华文中宋" charset="0"/>
              </a:rPr>
              <a:t>“</a:t>
            </a:r>
            <a:r>
              <a:rPr lang="en-US" altLang="ko-KR" sz="2800" b="0" strike="noStrike" cap="none" dirty="0" smtClean="0">
                <a:solidFill>
                  <a:schemeClr val="bg2">
                    <a:lumMod val="10000"/>
                    <a:lumOff val="0"/>
                  </a:schemeClr>
                </a:solidFill>
                <a:latin typeface="华文中宋" charset="0"/>
                <a:ea typeface="华文中宋" charset="0"/>
              </a:rPr>
              <a:t>辛勤耕耘，播撒希望</a:t>
            </a:r>
            <a:r>
              <a:rPr lang="en-US" altLang="ko-KR" sz="2400" b="0" strike="noStrike" cap="none" dirty="0" smtClean="0">
                <a:solidFill>
                  <a:schemeClr val="bg2">
                    <a:lumMod val="10000"/>
                    <a:lumOff val="0"/>
                  </a:schemeClr>
                </a:solidFill>
                <a:latin typeface="华文中宋" charset="0"/>
                <a:ea typeface="华文中宋" charset="0"/>
              </a:rPr>
              <a:t>”</a:t>
            </a:r>
            <a:endParaRPr lang="ko-KR" altLang="en-US" sz="2400" b="0" strike="noStrike" cap="none" dirty="0" smtClean="0">
              <a:solidFill>
                <a:srgbClr val="000000"/>
              </a:solidFill>
              <a:latin typeface="华文中宋" charset="0"/>
              <a:ea typeface="华文中宋" charset="0"/>
            </a:endParaRPr>
          </a:p>
        </p:txBody>
      </p:sp>
      <p:sp>
        <p:nvSpPr>
          <p:cNvPr id="3" name="五角星 2"/>
          <p:cNvSpPr/>
          <p:nvPr/>
        </p:nvSpPr>
        <p:spPr>
          <a:xfrm>
            <a:off x="179705" y="1340485"/>
            <a:ext cx="360045" cy="36004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>
            <a:spLocks/>
          </p:cNvSpPr>
          <p:nvPr/>
        </p:nvSpPr>
        <p:spPr>
          <a:xfrm>
            <a:off x="2779395" y="2026920"/>
            <a:ext cx="6741160" cy="522605"/>
          </a:xfrm>
          <a:prstGeom prst="rect">
            <a:avLst/>
          </a:prstGeom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algn="l" defTabSz="9144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400" b="0" strike="noStrike" cap="none" dirty="0" smtClean="0">
                <a:solidFill>
                  <a:srgbClr val="000000"/>
                </a:solidFill>
                <a:latin typeface="华文中宋" charset="0"/>
                <a:ea typeface="华文中宋" charset="0"/>
              </a:rPr>
              <a:t>      —</a:t>
            </a:r>
            <a:r>
              <a:rPr lang="en-US" altLang="ko-KR" sz="2400" b="0" strike="noStrike" cap="none" dirty="0" smtClean="0">
                <a:solidFill>
                  <a:schemeClr val="bg2">
                    <a:lumMod val="10000"/>
                    <a:lumOff val="0"/>
                  </a:schemeClr>
                </a:solidFill>
                <a:latin typeface="华文中宋" charset="0"/>
                <a:ea typeface="华文中宋" charset="0"/>
              </a:rPr>
              <a:t>她们用</a:t>
            </a:r>
            <a:r>
              <a:rPr lang="en-US" altLang="ko-KR" sz="2800" b="1" strike="noStrike" cap="none" dirty="0" smtClean="0">
                <a:solidFill>
                  <a:schemeClr val="tx1"/>
                </a:solidFill>
                <a:latin typeface="华文中宋" charset="0"/>
                <a:ea typeface="华文中宋" charset="0"/>
              </a:rPr>
              <a:t>担当</a:t>
            </a:r>
            <a:r>
              <a:rPr lang="en-US" altLang="ko-KR" sz="2400" b="0" strike="noStrike" cap="none" dirty="0" smtClean="0">
                <a:solidFill>
                  <a:schemeClr val="bg2">
                    <a:lumMod val="10000"/>
                    <a:lumOff val="0"/>
                  </a:schemeClr>
                </a:solidFill>
                <a:latin typeface="华文中宋" charset="0"/>
                <a:ea typeface="华文中宋" charset="0"/>
              </a:rPr>
              <a:t>温暖每位学员渴望求知的心</a:t>
            </a:r>
            <a:r>
              <a:rPr lang="en-US" altLang="ko-KR" sz="2400" b="0" strike="noStrike" cap="none" dirty="0" smtClean="0">
                <a:solidFill>
                  <a:srgbClr val="000000"/>
                </a:solidFill>
                <a:latin typeface="华文中宋" charset="0"/>
                <a:ea typeface="华文中宋" charset="0"/>
              </a:rPr>
              <a:t>。</a:t>
            </a:r>
            <a:endParaRPr lang="ko-KR" altLang="en-US" sz="2400" b="0" strike="noStrike" cap="none" dirty="0" smtClean="0">
              <a:solidFill>
                <a:srgbClr val="000000"/>
              </a:solidFill>
              <a:latin typeface="华文中宋" charset="0"/>
              <a:ea typeface="华文中宋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645285" y="5529580"/>
            <a:ext cx="4584065" cy="70739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algn="ctr" defTabSz="9144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4000" b="1" strike="noStrike" cap="none" dirty="0" smtClean="0">
              <a:ln w="10160" cap="flat" cmpd="sng">
                <a:solidFill>
                  <a:srgbClr val="7D7D7D">
                    <a:shade val="100000"/>
                    <a:tint val="100000"/>
                    <a:satMod val="110000"/>
                    <a:alpha val="100000"/>
                  </a:srgbClr>
                </a:solidFill>
                <a:prstDash val="solid"/>
              </a:ln>
              <a:gradFill rotWithShape="1"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华文隶书" charset="0"/>
              <a:ea typeface="华文隶书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:p14="http://schemas.microsoft.com/office/powerpoint/2010/main" xmlns="" val="0"/>
              </a:ext>
            </a:extLst>
          </a:blip>
          <a:srcRect b="46154"/>
          <a:stretch>
            <a:fillRect/>
          </a:stretch>
        </p:blipFill>
        <p:spPr bwMode="auto">
          <a:xfrm>
            <a:off x="10795" y="6024880"/>
            <a:ext cx="9145270" cy="836930"/>
          </a:xfrm>
          <a:prstGeom prst="rect">
            <a:avLst/>
          </a:prstGeom>
          <a:noFill/>
          <a:ln w="0">
            <a:noFill/>
            <a:prstDash/>
          </a:ln>
          <a:effectLst>
            <a:softEdge rad="317500"/>
          </a:effectLst>
        </p:spPr>
      </p:pic>
      <p:grpSp>
        <p:nvGrpSpPr>
          <p:cNvPr id="2055" name="组合 2054"/>
          <p:cNvGrpSpPr/>
          <p:nvPr/>
        </p:nvGrpSpPr>
        <p:grpSpPr>
          <a:xfrm>
            <a:off x="-1270" y="-27384"/>
            <a:ext cx="9157335" cy="1186260"/>
            <a:chOff x="-1270" y="-3810"/>
            <a:chExt cx="9157335" cy="1202055"/>
          </a:xfrm>
        </p:grpSpPr>
        <p:pic>
          <p:nvPicPr>
            <p:cNvPr id="2056" name="图片 205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:p14="http://schemas.microsoft.com/office/powerpoint/2010/main" xmlns="" val="0"/>
                </a:ext>
              </a:extLst>
            </a:blip>
            <a:stretch>
              <a:fillRect/>
            </a:stretch>
          </p:blipFill>
          <p:spPr>
            <a:xfrm>
              <a:off x="-1270" y="-3810"/>
              <a:ext cx="9157335" cy="1202055"/>
            </a:xfrm>
            <a:prstGeom prst="rect">
              <a:avLst/>
            </a:prstGeom>
            <a:noFill/>
          </p:spPr>
        </p:pic>
      </p:grpSp>
      <p:pic>
        <p:nvPicPr>
          <p:cNvPr id="2058" name="图片 205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:p14="http://schemas.microsoft.com/office/powerpoint/2010/main" xmlns="" val="0"/>
              </a:ext>
            </a:extLst>
          </a:blip>
          <a:stretch>
            <a:fillRect/>
          </a:stretch>
        </p:blipFill>
        <p:spPr>
          <a:xfrm>
            <a:off x="814705" y="2774315"/>
            <a:ext cx="2420620" cy="3116580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2060" name="图片 205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:p14="http://schemas.microsoft.com/office/powerpoint/2010/main" xmlns="" val="0"/>
              </a:ext>
            </a:extLst>
          </a:blip>
          <a:srcRect/>
          <a:stretch>
            <a:fillRect/>
          </a:stretch>
        </p:blipFill>
        <p:spPr>
          <a:xfrm>
            <a:off x="3522345" y="2074545"/>
            <a:ext cx="1567180" cy="235331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2061" name="图片 206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:p14="http://schemas.microsoft.com/office/powerpoint/2010/main" xmlns="" val="0"/>
              </a:ext>
            </a:extLst>
          </a:blip>
          <a:stretch>
            <a:fillRect/>
          </a:stretch>
        </p:blipFill>
        <p:spPr>
          <a:xfrm>
            <a:off x="635" y="4187825"/>
            <a:ext cx="1676400" cy="193675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2062" name="图片 206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:p14="http://schemas.microsoft.com/office/powerpoint/2010/main" xmlns="" val="0"/>
              </a:ext>
            </a:extLst>
          </a:blip>
          <a:stretch>
            <a:fillRect/>
          </a:stretch>
        </p:blipFill>
        <p:spPr>
          <a:xfrm>
            <a:off x="2610485" y="3661410"/>
            <a:ext cx="2052955" cy="2888615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2063" name="图片 206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:p14="http://schemas.microsoft.com/office/powerpoint/2010/main" xmlns="" val="0"/>
              </a:ext>
            </a:extLst>
          </a:blip>
          <a:stretch>
            <a:fillRect/>
          </a:stretch>
        </p:blipFill>
        <p:spPr>
          <a:xfrm>
            <a:off x="4376420" y="4218305"/>
            <a:ext cx="1362075" cy="201422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2065" name="文本框 2064"/>
          <p:cNvSpPr txBox="1">
            <a:spLocks/>
          </p:cNvSpPr>
          <p:nvPr/>
        </p:nvSpPr>
        <p:spPr>
          <a:xfrm>
            <a:off x="1132205" y="5524500"/>
            <a:ext cx="3282315" cy="462280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marL="0" indent="0" algn="l" defTabSz="508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400" b="0" strike="noStrike" cap="none" dirty="0" smtClean="0">
                <a:latin typeface="华文琥珀" charset="0"/>
                <a:ea typeface="华文琥珀" charset="0"/>
              </a:rPr>
              <a:t>东海教育学院成教团队</a:t>
            </a:r>
            <a:endParaRPr lang="ko-KR" altLang="en-US" sz="2400" b="0" strike="noStrike" cap="none" dirty="0" smtClean="0">
              <a:latin typeface="华文琥珀" charset="0"/>
              <a:ea typeface="华文琥珀" charset="0"/>
            </a:endParaRPr>
          </a:p>
        </p:txBody>
      </p:sp>
      <p:sp>
        <p:nvSpPr>
          <p:cNvPr id="2066" name="文本框 2065"/>
          <p:cNvSpPr txBox="1">
            <a:spLocks/>
          </p:cNvSpPr>
          <p:nvPr/>
        </p:nvSpPr>
        <p:spPr>
          <a:xfrm>
            <a:off x="5276850" y="3211830"/>
            <a:ext cx="3756025" cy="203136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numCol="1" anchor="t">
            <a:spAutoFit/>
          </a:bodyPr>
          <a:lstStyle/>
          <a:p>
            <a:pPr marL="0" indent="355600" algn="l" defTabSz="266700" eaLnBrk="0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400" b="0" strike="noStrike" cap="none" dirty="0" smtClean="0">
                <a:solidFill>
                  <a:schemeClr val="bg2">
                    <a:lumMod val="10000"/>
                    <a:lumOff val="0"/>
                  </a:schemeClr>
                </a:solidFill>
                <a:latin typeface="方正姚体" charset="0"/>
                <a:ea typeface="方正姚体" charset="0"/>
              </a:rPr>
              <a:t>多数是老教师、老党员。</a:t>
            </a:r>
            <a:endParaRPr lang="ko-KR" altLang="en-US" sz="2400" b="0" strike="noStrike" cap="none" dirty="0" smtClean="0">
              <a:solidFill>
                <a:schemeClr val="bg2">
                  <a:lumMod val="10000"/>
                  <a:lumOff val="0"/>
                </a:schemeClr>
              </a:solidFill>
              <a:latin typeface="方正姚体" charset="0"/>
              <a:ea typeface="方正姚体" charset="0"/>
            </a:endParaRPr>
          </a:p>
          <a:p>
            <a:pPr marL="0" indent="355600" algn="l" defTabSz="266700" eaLnBrk="0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400" b="0" strike="noStrike" cap="none" dirty="0" smtClean="0">
                <a:solidFill>
                  <a:schemeClr val="bg2">
                    <a:lumMod val="10000"/>
                    <a:lumOff val="0"/>
                  </a:schemeClr>
                </a:solidFill>
                <a:latin typeface="方正姚体" charset="0"/>
                <a:ea typeface="方正姚体" charset="0"/>
              </a:rPr>
              <a:t>     </a:t>
            </a:r>
            <a:r>
              <a:rPr lang="en-US" altLang="ko-KR" sz="2800" b="0" i="1" strike="noStrike" cap="none" dirty="0" smtClean="0">
                <a:solidFill>
                  <a:schemeClr val="tx1"/>
                </a:solidFill>
                <a:latin typeface="方正姚体" charset="0"/>
                <a:ea typeface="方正姚体" charset="0"/>
              </a:rPr>
              <a:t>跑</a:t>
            </a:r>
            <a:r>
              <a:rPr lang="en-US" altLang="ko-KR" sz="2400" b="0" strike="noStrike" cap="none" dirty="0" smtClean="0">
                <a:solidFill>
                  <a:schemeClr val="bg2">
                    <a:lumMod val="10000"/>
                    <a:lumOff val="0"/>
                  </a:schemeClr>
                </a:solidFill>
                <a:latin typeface="方正姚体" charset="0"/>
                <a:ea typeface="方正姚体" charset="0"/>
              </a:rPr>
              <a:t>企业、</a:t>
            </a:r>
            <a:r>
              <a:rPr lang="en-US" altLang="ko-KR" sz="2800" b="0" i="1" strike="noStrike" cap="none" dirty="0" smtClean="0">
                <a:solidFill>
                  <a:schemeClr val="tx1"/>
                </a:solidFill>
                <a:latin typeface="方正姚体" charset="0"/>
                <a:ea typeface="方正姚体" charset="0"/>
              </a:rPr>
              <a:t>登</a:t>
            </a:r>
            <a:r>
              <a:rPr lang="en-US" altLang="ko-KR" sz="2400" b="0" strike="noStrike" cap="none" dirty="0" smtClean="0">
                <a:solidFill>
                  <a:schemeClr val="bg2">
                    <a:lumMod val="10000"/>
                    <a:lumOff val="0"/>
                  </a:schemeClr>
                </a:solidFill>
                <a:latin typeface="方正姚体" charset="0"/>
                <a:ea typeface="方正姚体" charset="0"/>
              </a:rPr>
              <a:t>小岛                “</a:t>
            </a:r>
            <a:r>
              <a:rPr lang="en-US" altLang="ko-KR" sz="3200" b="0" i="1" strike="noStrike" cap="none" dirty="0" smtClean="0">
                <a:solidFill>
                  <a:schemeClr val="tx1"/>
                </a:solidFill>
                <a:latin typeface="方正姚体" charset="0"/>
                <a:ea typeface="方正姚体" charset="0"/>
              </a:rPr>
              <a:t>送</a:t>
            </a:r>
            <a:r>
              <a:rPr lang="en-US" altLang="ko-KR" sz="2400" b="0" strike="noStrike" cap="none" dirty="0" smtClean="0">
                <a:solidFill>
                  <a:schemeClr val="bg2">
                    <a:lumMod val="10000"/>
                    <a:lumOff val="0"/>
                  </a:schemeClr>
                </a:solidFill>
                <a:latin typeface="方正姚体" charset="0"/>
                <a:ea typeface="方正姚体" charset="0"/>
              </a:rPr>
              <a:t>学上门”</a:t>
            </a:r>
            <a:endParaRPr lang="ko-KR" altLang="en-US" sz="2400" b="0" strike="noStrike" cap="none" dirty="0" smtClean="0">
              <a:solidFill>
                <a:schemeClr val="bg2">
                  <a:lumMod val="10000"/>
                  <a:lumOff val="0"/>
                </a:schemeClr>
              </a:solidFill>
              <a:latin typeface="方正姚体" charset="0"/>
              <a:ea typeface="方正姚体" charset="0"/>
            </a:endParaRPr>
          </a:p>
        </p:txBody>
      </p:sp>
      <p:sp>
        <p:nvSpPr>
          <p:cNvPr id="2067" name="文本框 2066"/>
          <p:cNvSpPr txBox="1">
            <a:spLocks/>
          </p:cNvSpPr>
          <p:nvPr/>
        </p:nvSpPr>
        <p:spPr>
          <a:xfrm>
            <a:off x="2993390" y="1270"/>
            <a:ext cx="6186805" cy="101663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numCol="1" anchor="t">
            <a:spAutoFit/>
          </a:bodyPr>
          <a:lstStyle/>
          <a:p>
            <a:pPr marL="0" indent="0" algn="l" defTabSz="508000" eaLnBrk="0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000" b="0" strike="noStrike" cap="none" dirty="0" smtClean="0">
                <a:solidFill>
                  <a:schemeClr val="tx1"/>
                </a:solidFill>
                <a:latin typeface="华文隶书" charset="0"/>
                <a:ea typeface="华文隶书" charset="0"/>
              </a:rPr>
              <a:t>礼赞新中国  奋斗新时代</a:t>
            </a:r>
            <a:endParaRPr lang="ko-KR" altLang="en-US" sz="2000" b="0" strike="noStrike" cap="none" dirty="0" smtClean="0">
              <a:solidFill>
                <a:schemeClr val="tx1"/>
              </a:solidFill>
              <a:latin typeface="华文隶书" charset="0"/>
              <a:ea typeface="华文隶书" charset="0"/>
            </a:endParaRPr>
          </a:p>
          <a:p>
            <a:pPr marL="0" indent="0" algn="l" defTabSz="508000" eaLnBrk="0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000" b="0" strike="noStrike" cap="none" dirty="0" smtClean="0">
                <a:solidFill>
                  <a:schemeClr val="tx1"/>
                </a:solidFill>
                <a:latin typeface="华文隶书" charset="0"/>
                <a:ea typeface="华文隶书" charset="0"/>
              </a:rPr>
              <a:t>                            ——做一个有“样子”的党员</a:t>
            </a:r>
            <a:endParaRPr lang="ko-KR" altLang="en-US" sz="2000" b="0" strike="noStrike" cap="none" dirty="0" smtClean="0">
              <a:solidFill>
                <a:schemeClr val="tx1"/>
              </a:solidFill>
              <a:latin typeface="华文隶书" charset="0"/>
              <a:ea typeface="华文隶书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91659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>
            <a:spLocks/>
          </p:cNvSpPr>
          <p:nvPr/>
        </p:nvSpPr>
        <p:spPr>
          <a:xfrm>
            <a:off x="539750" y="1267460"/>
            <a:ext cx="8210550" cy="2429510"/>
          </a:xfrm>
          <a:prstGeom prst="rect">
            <a:avLst/>
          </a:prstGeom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algn="l" defTabSz="914400" eaLnBrk="0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400" b="0" strike="noStrike" cap="none" dirty="0" smtClean="0">
                <a:solidFill>
                  <a:schemeClr val="bg2">
                    <a:lumMod val="10000"/>
                    <a:lumOff val="0"/>
                  </a:schemeClr>
                </a:solidFill>
                <a:latin typeface="华文中宋" charset="0"/>
                <a:ea typeface="华文中宋" charset="0"/>
              </a:rPr>
              <a:t>她们很少能体会周末公园晨练的热闹，</a:t>
            </a:r>
            <a:endParaRPr lang="ko-KR" altLang="en-US" sz="2400" b="0" strike="noStrike" cap="none" dirty="0" smtClean="0">
              <a:solidFill>
                <a:schemeClr val="bg2">
                  <a:lumMod val="10000"/>
                  <a:lumOff val="0"/>
                </a:schemeClr>
              </a:solidFill>
              <a:latin typeface="华文中宋" charset="0"/>
              <a:ea typeface="华文中宋" charset="0"/>
            </a:endParaRPr>
          </a:p>
          <a:p>
            <a:pPr marL="0" indent="0" algn="l" defTabSz="914400" eaLnBrk="0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400" b="0" strike="noStrike" cap="none" dirty="0" smtClean="0">
                <a:solidFill>
                  <a:schemeClr val="bg2">
                    <a:lumMod val="10000"/>
                    <a:lumOff val="0"/>
                  </a:schemeClr>
                </a:solidFill>
                <a:latin typeface="华文中宋" charset="0"/>
                <a:ea typeface="华文中宋" charset="0"/>
              </a:rPr>
              <a:t>                   但绝对熟悉节假日码头早班船上海风的味道。</a:t>
            </a:r>
            <a:endParaRPr lang="ko-KR" altLang="en-US" sz="2400" b="0" strike="noStrike" cap="none" dirty="0" smtClean="0">
              <a:solidFill>
                <a:schemeClr val="bg2">
                  <a:lumMod val="10000"/>
                  <a:lumOff val="0"/>
                </a:schemeClr>
              </a:solidFill>
              <a:latin typeface="华文中宋" charset="0"/>
              <a:ea typeface="华文中宋" charset="0"/>
            </a:endParaRPr>
          </a:p>
          <a:p>
            <a:pPr marL="0" indent="0" algn="l" defTabSz="9144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400" b="0" strike="noStrike" cap="none" dirty="0" smtClean="0">
                <a:solidFill>
                  <a:schemeClr val="bg2">
                    <a:lumMod val="10000"/>
                    <a:lumOff val="0"/>
                  </a:schemeClr>
                </a:solidFill>
                <a:latin typeface="华文中宋" charset="0"/>
                <a:ea typeface="华文中宋" charset="0"/>
              </a:rPr>
              <a:t> 助力每一位学员</a:t>
            </a:r>
            <a:r>
              <a:rPr lang="en-US" altLang="ko-KR" sz="2800" b="1" i="1" strike="noStrike" cap="none" dirty="0" smtClean="0">
                <a:solidFill>
                  <a:schemeClr val="tx1"/>
                </a:solidFill>
                <a:latin typeface="华文中宋" charset="0"/>
                <a:ea typeface="华文中宋" charset="0"/>
              </a:rPr>
              <a:t>成才</a:t>
            </a:r>
            <a:endParaRPr lang="ko-KR" altLang="en-US" sz="2800" b="1" i="1" strike="noStrike" cap="none" dirty="0" smtClean="0">
              <a:solidFill>
                <a:schemeClr val="tx1"/>
              </a:solidFill>
              <a:latin typeface="华文中宋" charset="0"/>
              <a:ea typeface="华文中宋" charset="0"/>
            </a:endParaRPr>
          </a:p>
          <a:p>
            <a:pPr marL="0" indent="0" algn="l" defTabSz="9144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800" b="1" i="1" strike="noStrike" cap="none" dirty="0" smtClean="0">
                <a:solidFill>
                  <a:schemeClr val="bg2">
                    <a:lumMod val="10000"/>
                    <a:lumOff val="0"/>
                  </a:schemeClr>
                </a:solidFill>
                <a:latin typeface="华文中宋" charset="0"/>
                <a:ea typeface="华文中宋" charset="0"/>
              </a:rPr>
              <a:t>                         </a:t>
            </a:r>
            <a:r>
              <a:rPr lang="en-US" altLang="ko-KR" sz="2400" b="0" strike="noStrike" cap="none" dirty="0" smtClean="0">
                <a:solidFill>
                  <a:schemeClr val="bg2">
                    <a:lumMod val="10000"/>
                    <a:lumOff val="0"/>
                  </a:schemeClr>
                </a:solidFill>
                <a:latin typeface="华文中宋" charset="0"/>
                <a:ea typeface="华文中宋" charset="0"/>
              </a:rPr>
              <a:t>是她们一直那么拼的</a:t>
            </a:r>
            <a:r>
              <a:rPr lang="en-US" altLang="ko-KR" sz="2800" b="1" i="1" strike="noStrike" cap="none" dirty="0" smtClean="0">
                <a:solidFill>
                  <a:schemeClr val="tx1"/>
                </a:solidFill>
                <a:latin typeface="华文中宋" charset="0"/>
                <a:ea typeface="华文中宋" charset="0"/>
              </a:rPr>
              <a:t>不竭动力</a:t>
            </a:r>
            <a:r>
              <a:rPr lang="en-US" altLang="ko-KR" sz="2400" b="0" strike="noStrike" cap="none" dirty="0" smtClean="0">
                <a:solidFill>
                  <a:schemeClr val="bg2">
                    <a:lumMod val="10000"/>
                    <a:lumOff val="0"/>
                  </a:schemeClr>
                </a:solidFill>
                <a:latin typeface="华文中宋" charset="0"/>
                <a:ea typeface="华文中宋" charset="0"/>
              </a:rPr>
              <a:t>！</a:t>
            </a:r>
            <a:r>
              <a:rPr lang="en-US" altLang="ko-KR" sz="2400" b="0" strike="noStrike" cap="none" dirty="0" smtClean="0">
                <a:solidFill>
                  <a:srgbClr val="000000"/>
                </a:solidFill>
                <a:latin typeface="华文中宋" charset="0"/>
                <a:ea typeface="华文中宋" charset="0"/>
              </a:rPr>
              <a:t>  </a:t>
            </a:r>
            <a:endParaRPr lang="ko-KR" altLang="en-US" sz="2400" b="0" strike="noStrike" cap="none" dirty="0" smtClean="0">
              <a:solidFill>
                <a:srgbClr val="000000"/>
              </a:solidFill>
              <a:latin typeface="华文中宋" charset="0"/>
              <a:ea typeface="华文中宋" charset="0"/>
            </a:endParaRPr>
          </a:p>
          <a:p>
            <a:pPr marL="0" indent="0" algn="l" defTabSz="9144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400" b="1" strike="noStrike" cap="none" dirty="0" smtClean="0">
                <a:solidFill>
                  <a:srgbClr val="000000"/>
                </a:solidFill>
                <a:latin typeface="华文中宋" charset="0"/>
                <a:ea typeface="华文中宋" charset="0"/>
              </a:rPr>
              <a:t>         </a:t>
            </a:r>
            <a:endParaRPr lang="ko-KR" altLang="en-US" sz="2400" b="1" strike="noStrike" cap="none" dirty="0" smtClean="0">
              <a:solidFill>
                <a:srgbClr val="000000"/>
              </a:solidFill>
              <a:latin typeface="华文中宋" charset="0"/>
              <a:ea typeface="华文中宋" charset="0"/>
            </a:endParaRPr>
          </a:p>
        </p:txBody>
      </p:sp>
      <p:grpSp>
        <p:nvGrpSpPr>
          <p:cNvPr id="1039" name="组合 1038"/>
          <p:cNvGrpSpPr/>
          <p:nvPr/>
        </p:nvGrpSpPr>
        <p:grpSpPr>
          <a:xfrm>
            <a:off x="-1270" y="-3810"/>
            <a:ext cx="9157335" cy="1202055"/>
            <a:chOff x="-1270" y="-3810"/>
            <a:chExt cx="9157335" cy="1202055"/>
          </a:xfrm>
        </p:grpSpPr>
        <p:pic>
          <p:nvPicPr>
            <p:cNvPr id="1040" name="图片 103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:p14="http://schemas.microsoft.com/office/powerpoint/2010/main" xmlns="" val="0"/>
                </a:ext>
              </a:extLst>
            </a:blip>
            <a:stretch>
              <a:fillRect/>
            </a:stretch>
          </p:blipFill>
          <p:spPr>
            <a:xfrm>
              <a:off x="-1270" y="-3810"/>
              <a:ext cx="9157335" cy="1202055"/>
            </a:xfrm>
            <a:prstGeom prst="rect">
              <a:avLst/>
            </a:prstGeom>
            <a:noFill/>
          </p:spPr>
        </p:pic>
      </p:grpSp>
      <p:pic>
        <p:nvPicPr>
          <p:cNvPr id="1042" name="图片 104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:p14="http://schemas.microsoft.com/office/powerpoint/2010/main" xmlns="" val="0"/>
              </a:ext>
            </a:extLst>
          </a:blip>
          <a:srcRect/>
          <a:stretch>
            <a:fillRect/>
          </a:stretch>
        </p:blipFill>
        <p:spPr>
          <a:xfrm rot="600000">
            <a:off x="206375" y="3053080"/>
            <a:ext cx="3064510" cy="1999615"/>
          </a:xfrm>
          <a:prstGeom prst="rect">
            <a:avLst/>
          </a:prstGeom>
          <a:noFill/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  <a:contourClr>
              <a:srgbClr val="000000"/>
            </a:contourClr>
          </a:sp3d>
        </p:spPr>
      </p:pic>
      <p:pic>
        <p:nvPicPr>
          <p:cNvPr id="1043" name="图片 104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:p14="http://schemas.microsoft.com/office/powerpoint/2010/main" xmlns="" val="0"/>
              </a:ext>
            </a:extLst>
          </a:blip>
          <a:srcRect/>
          <a:stretch>
            <a:fillRect/>
          </a:stretch>
        </p:blipFill>
        <p:spPr>
          <a:xfrm>
            <a:off x="64135" y="4147185"/>
            <a:ext cx="2829560" cy="1859915"/>
          </a:xfrm>
          <a:prstGeom prst="rect">
            <a:avLst/>
          </a:prstGeom>
          <a:noFill/>
          <a:scene3d>
            <a:camera prst="isometricOffAxis1Right">
              <a:rot lat="1080000" lon="20040000" rev="0"/>
            </a:camera>
            <a:lightRig rig="threePt" dir="t"/>
          </a:scene3d>
          <a:sp3d>
            <a:bevelT w="139700" prst="cross"/>
            <a:contourClr>
              <a:srgbClr val="000000"/>
            </a:contourClr>
          </a:sp3d>
        </p:spPr>
      </p:pic>
      <p:pic>
        <p:nvPicPr>
          <p:cNvPr id="1044" name="图片 104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:p14="http://schemas.microsoft.com/office/powerpoint/2010/main" xmlns="" val="0"/>
              </a:ext>
            </a:extLst>
          </a:blip>
          <a:srcRect/>
          <a:stretch>
            <a:fillRect/>
          </a:stretch>
        </p:blipFill>
        <p:spPr>
          <a:xfrm>
            <a:off x="1299845" y="3510915"/>
            <a:ext cx="2974340" cy="2031365"/>
          </a:xfrm>
          <a:prstGeom prst="rect">
            <a:avLst/>
          </a:prstGeom>
          <a:noFill/>
        </p:spPr>
      </p:pic>
      <p:pic>
        <p:nvPicPr>
          <p:cNvPr id="1045" name="图片 104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:p14="http://schemas.microsoft.com/office/powerpoint/2010/main" xmlns="" val="0"/>
              </a:ext>
            </a:extLst>
          </a:blip>
          <a:srcRect/>
          <a:stretch>
            <a:fillRect/>
          </a:stretch>
        </p:blipFill>
        <p:spPr>
          <a:xfrm>
            <a:off x="2292350" y="3740150"/>
            <a:ext cx="3541395" cy="2313940"/>
          </a:xfrm>
          <a:prstGeom prst="rect">
            <a:avLst/>
          </a:prstGeom>
          <a:noFill/>
          <a:scene3d>
            <a:camera prst="isometricOffAxis1Right">
              <a:rot lat="1080000" lon="20040000" rev="0"/>
            </a:camera>
            <a:lightRig rig="threePt" dir="t"/>
          </a:scene3d>
          <a:sp3d>
            <a:bevelT w="114300" prst="artDeco"/>
            <a:contourClr>
              <a:srgbClr val="000000"/>
            </a:contourClr>
          </a:sp3d>
        </p:spPr>
      </p:pic>
      <p:pic>
        <p:nvPicPr>
          <p:cNvPr id="13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:p14="http://schemas.microsoft.com/office/powerpoint/2010/main" xmlns="" val="0"/>
              </a:ext>
            </a:extLst>
          </a:blip>
          <a:srcRect b="46154"/>
          <a:stretch>
            <a:fillRect/>
          </a:stretch>
        </p:blipFill>
        <p:spPr bwMode="auto">
          <a:xfrm>
            <a:off x="10795" y="6049645"/>
            <a:ext cx="9144635" cy="836295"/>
          </a:xfrm>
          <a:prstGeom prst="rect">
            <a:avLst/>
          </a:prstGeom>
          <a:noFill/>
          <a:ln w="0">
            <a:noFill/>
            <a:prstDash/>
          </a:ln>
          <a:effectLst>
            <a:softEdge rad="317500"/>
          </a:effectLst>
        </p:spPr>
      </p:pic>
      <p:sp>
        <p:nvSpPr>
          <p:cNvPr id="1046" name="文本框 1045"/>
          <p:cNvSpPr txBox="1">
            <a:spLocks/>
          </p:cNvSpPr>
          <p:nvPr/>
        </p:nvSpPr>
        <p:spPr>
          <a:xfrm>
            <a:off x="6003925" y="3466465"/>
            <a:ext cx="3154045" cy="2954020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numCol="1" anchor="t">
            <a:spAutoFit/>
          </a:bodyPr>
          <a:lstStyle/>
          <a:p>
            <a:pPr marL="0" indent="0" algn="l" defTabSz="508000" eaLnBrk="0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400" b="0" strike="noStrike" cap="none" dirty="0" smtClean="0">
                <a:solidFill>
                  <a:schemeClr val="bg2">
                    <a:lumMod val="10000"/>
                    <a:lumOff val="0"/>
                  </a:schemeClr>
                </a:solidFill>
                <a:latin typeface="方正姚体" charset="0"/>
                <a:ea typeface="方正姚体" charset="0"/>
              </a:rPr>
              <a:t>市“三八</a:t>
            </a:r>
            <a:r>
              <a:rPr lang="en-US" altLang="ko-KR" sz="2400" b="0" strike="noStrike" cap="none" dirty="0" smtClean="0">
                <a:solidFill>
                  <a:schemeClr val="tx1"/>
                </a:solidFill>
                <a:latin typeface="方正姚体" charset="0"/>
                <a:ea typeface="方正姚体" charset="0"/>
              </a:rPr>
              <a:t>红旗手</a:t>
            </a:r>
            <a:r>
              <a:rPr lang="en-US" altLang="ko-KR" sz="2400" b="0" strike="noStrike" cap="none" dirty="0" smtClean="0">
                <a:solidFill>
                  <a:schemeClr val="bg2">
                    <a:lumMod val="10000"/>
                    <a:lumOff val="0"/>
                  </a:schemeClr>
                </a:solidFill>
                <a:latin typeface="方正姚体" charset="0"/>
                <a:ea typeface="方正姚体" charset="0"/>
              </a:rPr>
              <a:t>”、</a:t>
            </a:r>
            <a:endParaRPr lang="ko-KR" altLang="en-US" sz="2400" b="0" strike="noStrike" cap="none" dirty="0" smtClean="0">
              <a:solidFill>
                <a:schemeClr val="bg2">
                  <a:lumMod val="10000"/>
                  <a:lumOff val="0"/>
                </a:schemeClr>
              </a:solidFill>
              <a:latin typeface="方正姚体" charset="0"/>
              <a:ea typeface="方正姚体" charset="0"/>
            </a:endParaRPr>
          </a:p>
          <a:p>
            <a:pPr marL="0" indent="0" algn="l" defTabSz="508000" eaLnBrk="0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400" b="0" strike="noStrike" cap="none" dirty="0" smtClean="0">
                <a:solidFill>
                  <a:schemeClr val="bg2">
                    <a:lumMod val="10000"/>
                    <a:lumOff val="0"/>
                  </a:schemeClr>
                </a:solidFill>
                <a:latin typeface="方正姚体" charset="0"/>
                <a:ea typeface="方正姚体" charset="0"/>
              </a:rPr>
              <a:t>“</a:t>
            </a:r>
            <a:r>
              <a:rPr lang="en-US" altLang="ko-KR" sz="2400" b="0" strike="noStrike" cap="none" dirty="0" smtClean="0">
                <a:solidFill>
                  <a:schemeClr val="tx1"/>
                </a:solidFill>
                <a:latin typeface="方正姚体" charset="0"/>
                <a:ea typeface="方正姚体" charset="0"/>
              </a:rPr>
              <a:t>优秀</a:t>
            </a:r>
            <a:r>
              <a:rPr lang="en-US" altLang="ko-KR" sz="2400" b="0" strike="noStrike" cap="none" dirty="0" smtClean="0">
                <a:solidFill>
                  <a:schemeClr val="bg2">
                    <a:lumMod val="10000"/>
                    <a:lumOff val="0"/>
                  </a:schemeClr>
                </a:solidFill>
                <a:latin typeface="方正姚体" charset="0"/>
                <a:ea typeface="方正姚体" charset="0"/>
              </a:rPr>
              <a:t>共产党员”；</a:t>
            </a:r>
            <a:endParaRPr lang="ko-KR" altLang="en-US" sz="2400" b="0" strike="noStrike" cap="none" dirty="0" smtClean="0">
              <a:solidFill>
                <a:schemeClr val="bg2">
                  <a:lumMod val="10000"/>
                  <a:lumOff val="0"/>
                </a:schemeClr>
              </a:solidFill>
              <a:latin typeface="方正姚体" charset="0"/>
              <a:ea typeface="方正姚体" charset="0"/>
            </a:endParaRPr>
          </a:p>
          <a:p>
            <a:pPr marL="0" indent="0" algn="l" defTabSz="508000" eaLnBrk="0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400" b="0" strike="noStrike" cap="none" dirty="0" smtClean="0">
                <a:solidFill>
                  <a:schemeClr val="bg2">
                    <a:lumMod val="10000"/>
                    <a:lumOff val="0"/>
                  </a:schemeClr>
                </a:solidFill>
                <a:latin typeface="方正姚体" charset="0"/>
                <a:ea typeface="方正姚体" charset="0"/>
              </a:rPr>
              <a:t>连续五年合作院校</a:t>
            </a:r>
            <a:endParaRPr lang="ko-KR" altLang="en-US" sz="2400" b="0" strike="noStrike" cap="none" dirty="0" smtClean="0">
              <a:solidFill>
                <a:schemeClr val="bg2">
                  <a:lumMod val="10000"/>
                  <a:lumOff val="0"/>
                </a:schemeClr>
              </a:solidFill>
              <a:latin typeface="方正姚体" charset="0"/>
              <a:ea typeface="方正姚体" charset="0"/>
            </a:endParaRPr>
          </a:p>
          <a:p>
            <a:pPr marL="0" indent="0" algn="l" defTabSz="508000" eaLnBrk="0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400" b="0" strike="noStrike" cap="none" dirty="0" smtClean="0">
                <a:solidFill>
                  <a:schemeClr val="bg2">
                    <a:lumMod val="10000"/>
                    <a:lumOff val="0"/>
                  </a:schemeClr>
                </a:solidFill>
                <a:latin typeface="方正姚体" charset="0"/>
                <a:ea typeface="方正姚体" charset="0"/>
              </a:rPr>
              <a:t>“</a:t>
            </a:r>
            <a:r>
              <a:rPr lang="en-US" altLang="ko-KR" sz="2400" b="0" strike="noStrike" cap="none" dirty="0" smtClean="0">
                <a:solidFill>
                  <a:schemeClr val="tx1"/>
                </a:solidFill>
                <a:latin typeface="方正姚体" charset="0"/>
                <a:ea typeface="方正姚体" charset="0"/>
              </a:rPr>
              <a:t>优秀</a:t>
            </a:r>
            <a:r>
              <a:rPr lang="en-US" altLang="ko-KR" sz="2400" b="0" strike="noStrike" cap="none" dirty="0" smtClean="0">
                <a:solidFill>
                  <a:schemeClr val="bg2">
                    <a:lumMod val="10000"/>
                    <a:lumOff val="0"/>
                  </a:schemeClr>
                </a:solidFill>
                <a:latin typeface="方正姚体" charset="0"/>
                <a:ea typeface="方正姚体" charset="0"/>
              </a:rPr>
              <a:t>函授站点”</a:t>
            </a:r>
            <a:endParaRPr lang="ko-KR" altLang="en-US" sz="2400" b="0" strike="noStrike" cap="none" dirty="0" smtClean="0">
              <a:solidFill>
                <a:schemeClr val="bg2">
                  <a:lumMod val="10000"/>
                  <a:lumOff val="0"/>
                </a:schemeClr>
              </a:solidFill>
              <a:latin typeface="方正姚体" charset="0"/>
              <a:ea typeface="方正姚体" charset="0"/>
            </a:endParaRPr>
          </a:p>
          <a:p>
            <a:pPr marL="0" indent="0" algn="l" defTabSz="5080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000" b="0" strike="noStrike" cap="none" dirty="0" smtClean="0">
                <a:solidFill>
                  <a:schemeClr val="bg2">
                    <a:lumMod val="10000"/>
                    <a:lumOff val="0"/>
                  </a:schemeClr>
                </a:solidFill>
                <a:latin typeface="方正姚体" charset="0"/>
                <a:ea typeface="方正姚体" charset="0"/>
              </a:rPr>
              <a:t>       </a:t>
            </a:r>
            <a:r>
              <a:rPr lang="en-US" altLang="ko-KR" sz="2400" b="1" strike="noStrike" cap="none" dirty="0" smtClean="0">
                <a:solidFill>
                  <a:schemeClr val="bg2">
                    <a:lumMod val="10000"/>
                    <a:lumOff val="0"/>
                  </a:schemeClr>
                </a:solidFill>
                <a:latin typeface="方正姚体" charset="0"/>
                <a:ea typeface="方正姚体" charset="0"/>
              </a:rPr>
              <a:t>... ...</a:t>
            </a:r>
            <a:endParaRPr lang="ko-KR" altLang="en-US" sz="2400" b="1" strike="noStrike" cap="none" dirty="0" smtClean="0">
              <a:solidFill>
                <a:schemeClr val="bg2">
                  <a:lumMod val="10000"/>
                  <a:lumOff val="0"/>
                </a:schemeClr>
              </a:solidFill>
              <a:latin typeface="方正姚体" charset="0"/>
              <a:ea typeface="方正姚体" charset="0"/>
            </a:endParaRPr>
          </a:p>
          <a:p>
            <a:pPr marL="0" indent="0" algn="l" defTabSz="5080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800" b="0" strike="noStrike" cap="none" dirty="0" smtClean="0">
              <a:latin typeface="宋体" charset="0"/>
              <a:ea typeface="宋体" charset="0"/>
            </a:endParaRPr>
          </a:p>
        </p:txBody>
      </p:sp>
      <p:pic>
        <p:nvPicPr>
          <p:cNvPr id="1047" name="图片 104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:p14="http://schemas.microsoft.com/office/powerpoint/2010/main" xmlns="" val="0"/>
              </a:ext>
            </a:extLst>
          </a:blip>
          <a:srcRect/>
          <a:stretch>
            <a:fillRect/>
          </a:stretch>
        </p:blipFill>
        <p:spPr>
          <a:xfrm>
            <a:off x="3364865" y="4112895"/>
            <a:ext cx="2455545" cy="2200275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048" name="图片 104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:p14="http://schemas.microsoft.com/office/powerpoint/2010/main" xmlns="" val="0"/>
              </a:ext>
            </a:extLst>
          </a:blip>
          <a:srcRect/>
          <a:stretch>
            <a:fillRect/>
          </a:stretch>
        </p:blipFill>
        <p:spPr>
          <a:xfrm>
            <a:off x="4890135" y="3128645"/>
            <a:ext cx="1414780" cy="2135505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049" name="文本框 1048"/>
          <p:cNvSpPr txBox="1">
            <a:spLocks/>
          </p:cNvSpPr>
          <p:nvPr/>
        </p:nvSpPr>
        <p:spPr>
          <a:xfrm>
            <a:off x="2993390" y="1270"/>
            <a:ext cx="6186805" cy="101663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numCol="1" anchor="t">
            <a:spAutoFit/>
          </a:bodyPr>
          <a:lstStyle/>
          <a:p>
            <a:pPr marL="0" indent="0" algn="l" defTabSz="508000" eaLnBrk="0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000" b="0" strike="noStrike" cap="none" dirty="0" smtClean="0">
                <a:solidFill>
                  <a:schemeClr val="tx1"/>
                </a:solidFill>
                <a:latin typeface="华文隶书" charset="0"/>
                <a:ea typeface="华文隶书" charset="0"/>
              </a:rPr>
              <a:t>礼赞新中国  奋斗新时代</a:t>
            </a:r>
            <a:endParaRPr lang="ko-KR" altLang="en-US" sz="2000" b="0" strike="noStrike" cap="none" dirty="0" smtClean="0">
              <a:solidFill>
                <a:schemeClr val="tx1"/>
              </a:solidFill>
              <a:latin typeface="华文隶书" charset="0"/>
              <a:ea typeface="华文隶书" charset="0"/>
            </a:endParaRPr>
          </a:p>
          <a:p>
            <a:pPr marL="0" indent="0" algn="l" defTabSz="508000" eaLnBrk="0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000" b="0" strike="noStrike" cap="none" dirty="0" smtClean="0">
                <a:solidFill>
                  <a:schemeClr val="tx1"/>
                </a:solidFill>
                <a:latin typeface="华文隶书" charset="0"/>
                <a:ea typeface="华文隶书" charset="0"/>
              </a:rPr>
              <a:t>                            ——做一个有“样子”的党员</a:t>
            </a:r>
            <a:endParaRPr lang="ko-KR" altLang="en-US" sz="2000" b="0" strike="noStrike" cap="none" dirty="0" smtClean="0">
              <a:solidFill>
                <a:schemeClr val="tx1"/>
              </a:solidFill>
              <a:latin typeface="华文隶书" charset="0"/>
              <a:ea typeface="华文隶书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71727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83260" y="1340485"/>
            <a:ext cx="6049645" cy="522605"/>
          </a:xfrm>
          <a:prstGeom prst="rect">
            <a:avLst/>
          </a:prstGeom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algn="l" defTabSz="9144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400" b="0" strike="noStrike" cap="none" dirty="0" smtClean="0">
                <a:solidFill>
                  <a:srgbClr val="000000"/>
                </a:solidFill>
                <a:latin typeface="华文中宋" charset="0"/>
                <a:ea typeface="华文中宋" charset="0"/>
              </a:rPr>
              <a:t>“</a:t>
            </a:r>
            <a:r>
              <a:rPr lang="en-US" altLang="ko-KR" sz="2800" b="0" strike="noStrike" cap="none" dirty="0" smtClean="0">
                <a:solidFill>
                  <a:schemeClr val="bg2">
                    <a:lumMod val="10000"/>
                    <a:lumOff val="0"/>
                  </a:schemeClr>
                </a:solidFill>
                <a:latin typeface="华文中宋" charset="0"/>
                <a:ea typeface="华文中宋" charset="0"/>
              </a:rPr>
              <a:t>扎根牧岛，守望蓝海</a:t>
            </a:r>
            <a:r>
              <a:rPr lang="en-US" altLang="ko-KR" sz="2400" b="0" strike="noStrike" cap="none" dirty="0" smtClean="0">
                <a:solidFill>
                  <a:schemeClr val="bg2">
                    <a:lumMod val="10000"/>
                    <a:lumOff val="0"/>
                  </a:schemeClr>
                </a:solidFill>
                <a:latin typeface="华文中宋" charset="0"/>
                <a:ea typeface="华文中宋" charset="0"/>
              </a:rPr>
              <a:t>”</a:t>
            </a:r>
            <a:endParaRPr lang="ko-KR" altLang="en-US" sz="2400" b="0" strike="noStrike" cap="none" dirty="0" smtClean="0">
              <a:solidFill>
                <a:srgbClr val="000000"/>
              </a:solidFill>
              <a:latin typeface="华文中宋" charset="0"/>
              <a:ea typeface="华文中宋" charset="0"/>
            </a:endParaRPr>
          </a:p>
        </p:txBody>
      </p:sp>
      <p:sp>
        <p:nvSpPr>
          <p:cNvPr id="3" name="五角星 2"/>
          <p:cNvSpPr/>
          <p:nvPr/>
        </p:nvSpPr>
        <p:spPr>
          <a:xfrm>
            <a:off x="179705" y="1340485"/>
            <a:ext cx="360045" cy="36004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矩形 7"/>
          <p:cNvSpPr>
            <a:spLocks/>
          </p:cNvSpPr>
          <p:nvPr/>
        </p:nvSpPr>
        <p:spPr>
          <a:xfrm>
            <a:off x="3068320" y="1844675"/>
            <a:ext cx="6067425" cy="523240"/>
          </a:xfrm>
          <a:prstGeom prst="rect">
            <a:avLst/>
          </a:prstGeom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algn="l" defTabSz="9144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400" b="0" strike="noStrike" cap="none" dirty="0" smtClean="0">
                <a:solidFill>
                  <a:srgbClr val="000000"/>
                </a:solidFill>
                <a:latin typeface="华文隶书" charset="0"/>
                <a:ea typeface="华文隶书" charset="0"/>
              </a:rPr>
              <a:t>    </a:t>
            </a:r>
            <a:r>
              <a:rPr lang="en-US" altLang="ko-KR" sz="2400" b="0" strike="noStrike" cap="none" dirty="0" smtClean="0">
                <a:solidFill>
                  <a:srgbClr val="000000"/>
                </a:solidFill>
                <a:latin typeface="华文中宋" charset="0"/>
                <a:ea typeface="华文中宋" charset="0"/>
              </a:rPr>
              <a:t>—</a:t>
            </a:r>
            <a:r>
              <a:rPr lang="en-US" altLang="ko-KR" sz="2400" b="0" strike="noStrike" cap="none" dirty="0" smtClean="0">
                <a:solidFill>
                  <a:schemeClr val="bg2">
                    <a:lumMod val="10000"/>
                    <a:lumOff val="0"/>
                  </a:schemeClr>
                </a:solidFill>
                <a:latin typeface="华文中宋" charset="0"/>
                <a:ea typeface="华文中宋" charset="0"/>
              </a:rPr>
              <a:t>他们用</a:t>
            </a:r>
            <a:r>
              <a:rPr lang="en-US" altLang="ko-KR" sz="2800" b="1" strike="noStrike" cap="none" dirty="0" smtClean="0">
                <a:solidFill>
                  <a:schemeClr val="tx1"/>
                </a:solidFill>
                <a:latin typeface="华文中宋" charset="0"/>
                <a:ea typeface="华文中宋" charset="0"/>
              </a:rPr>
              <a:t>作为</a:t>
            </a:r>
            <a:r>
              <a:rPr lang="en-US" altLang="ko-KR" sz="2400" b="0" strike="noStrike" cap="none" dirty="0" smtClean="0">
                <a:solidFill>
                  <a:schemeClr val="bg2">
                    <a:lumMod val="10000"/>
                    <a:lumOff val="0"/>
                  </a:schemeClr>
                </a:solidFill>
                <a:latin typeface="华文中宋" charset="0"/>
                <a:ea typeface="华文中宋" charset="0"/>
              </a:rPr>
              <a:t>赢得辖区群众信任肯定的赞</a:t>
            </a:r>
            <a:r>
              <a:rPr lang="en-US" altLang="ko-KR" sz="2400" b="0" strike="noStrike" cap="none" dirty="0" smtClean="0">
                <a:solidFill>
                  <a:srgbClr val="000000"/>
                </a:solidFill>
                <a:latin typeface="华文中宋" charset="0"/>
                <a:ea typeface="华文中宋" charset="0"/>
              </a:rPr>
              <a:t>。</a:t>
            </a:r>
            <a:endParaRPr lang="ko-KR" altLang="en-US" sz="2400" b="0" strike="noStrike" cap="none" dirty="0" smtClean="0">
              <a:solidFill>
                <a:srgbClr val="000000"/>
              </a:solidFill>
              <a:latin typeface="华文中宋" charset="0"/>
              <a:ea typeface="华文中宋" charset="0"/>
            </a:endParaRPr>
          </a:p>
        </p:txBody>
      </p:sp>
      <p:pic>
        <p:nvPicPr>
          <p:cNvPr id="14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:p14="http://schemas.microsoft.com/office/powerpoint/2010/main" xmlns="" val="0"/>
              </a:ext>
            </a:extLst>
          </a:blip>
          <a:srcRect b="46154"/>
          <a:stretch>
            <a:fillRect/>
          </a:stretch>
        </p:blipFill>
        <p:spPr bwMode="auto">
          <a:xfrm>
            <a:off x="0" y="6049645"/>
            <a:ext cx="9144635" cy="836295"/>
          </a:xfrm>
          <a:prstGeom prst="rect">
            <a:avLst/>
          </a:prstGeom>
          <a:noFill/>
          <a:ln w="0">
            <a:noFill/>
            <a:prstDash/>
          </a:ln>
          <a:effectLst>
            <a:softEdge rad="317500"/>
          </a:effectLst>
        </p:spPr>
      </p:pic>
      <p:grpSp>
        <p:nvGrpSpPr>
          <p:cNvPr id="3081" name="组合 3080"/>
          <p:cNvGrpSpPr/>
          <p:nvPr/>
        </p:nvGrpSpPr>
        <p:grpSpPr>
          <a:xfrm>
            <a:off x="-1270" y="-3810"/>
            <a:ext cx="9157335" cy="1202055"/>
            <a:chOff x="-1270" y="-3810"/>
            <a:chExt cx="9157335" cy="1202055"/>
          </a:xfrm>
        </p:grpSpPr>
        <p:pic>
          <p:nvPicPr>
            <p:cNvPr id="3082" name="图片 308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:p14="http://schemas.microsoft.com/office/powerpoint/2010/main" xmlns="" val="0"/>
                </a:ext>
              </a:extLst>
            </a:blip>
            <a:stretch>
              <a:fillRect/>
            </a:stretch>
          </p:blipFill>
          <p:spPr>
            <a:xfrm>
              <a:off x="-1270" y="-3810"/>
              <a:ext cx="9157335" cy="1202055"/>
            </a:xfrm>
            <a:prstGeom prst="rect">
              <a:avLst/>
            </a:prstGeom>
            <a:noFill/>
          </p:spPr>
        </p:pic>
      </p:grpSp>
      <p:pic>
        <p:nvPicPr>
          <p:cNvPr id="3084" name="图片 308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:p14="http://schemas.microsoft.com/office/powerpoint/2010/main" xmlns="" val="0"/>
              </a:ext>
            </a:extLst>
          </a:blip>
          <a:stretch>
            <a:fillRect/>
          </a:stretch>
        </p:blipFill>
        <p:spPr>
          <a:xfrm>
            <a:off x="435610" y="1858645"/>
            <a:ext cx="3347085" cy="229743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3085" name="图片 308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:p14="http://schemas.microsoft.com/office/powerpoint/2010/main" xmlns="" val="0"/>
              </a:ext>
            </a:extLst>
          </a:blip>
          <a:stretch>
            <a:fillRect/>
          </a:stretch>
        </p:blipFill>
        <p:spPr>
          <a:xfrm>
            <a:off x="-4445" y="3968750"/>
            <a:ext cx="2686685" cy="2003425"/>
          </a:xfrm>
          <a:prstGeom prst="rect">
            <a:avLst/>
          </a:prstGeom>
          <a:noFill/>
          <a:scene3d>
            <a:camera prst="isometricOffAxis1Right">
              <a:rot lat="1080000" lon="20040000" rev="0"/>
            </a:camera>
            <a:lightRig rig="threePt" dir="t"/>
          </a:scene3d>
          <a:sp3d>
            <a:bevelT w="165100" prst="relaxedInset"/>
          </a:sp3d>
        </p:spPr>
      </p:pic>
      <p:pic>
        <p:nvPicPr>
          <p:cNvPr id="3086" name="图片 308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:p14="http://schemas.microsoft.com/office/powerpoint/2010/main" xmlns="" val="0"/>
              </a:ext>
            </a:extLst>
          </a:blip>
          <a:stretch>
            <a:fillRect/>
          </a:stretch>
        </p:blipFill>
        <p:spPr>
          <a:xfrm>
            <a:off x="1986915" y="3978275"/>
            <a:ext cx="2767330" cy="242125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087" name="图片 308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:p14="http://schemas.microsoft.com/office/powerpoint/2010/main" xmlns="" val="0"/>
              </a:ext>
            </a:extLst>
          </a:blip>
          <a:stretch>
            <a:fillRect/>
          </a:stretch>
        </p:blipFill>
        <p:spPr>
          <a:xfrm>
            <a:off x="3108325" y="2433320"/>
            <a:ext cx="2041525" cy="1990090"/>
          </a:xfrm>
          <a:prstGeom prst="rect">
            <a:avLst/>
          </a:prstGeom>
          <a:noFill/>
          <a:effectLst>
            <a:softEdge rad="317500"/>
          </a:effectLst>
          <a:scene3d>
            <a:camera prst="perspectiveHeroicExtremeLeftFacing" fov="4800000">
              <a:rot lat="486000" lon="2070000" rev="21426000"/>
            </a:camera>
            <a:lightRig rig="threePt" dir="t"/>
          </a:scene3d>
          <a:sp3d/>
        </p:spPr>
      </p:pic>
      <p:sp>
        <p:nvSpPr>
          <p:cNvPr id="3088" name="文本框 3087"/>
          <p:cNvSpPr txBox="1">
            <a:spLocks/>
          </p:cNvSpPr>
          <p:nvPr/>
        </p:nvSpPr>
        <p:spPr>
          <a:xfrm>
            <a:off x="962660" y="3952875"/>
            <a:ext cx="2319020" cy="462280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marL="0" indent="0" algn="l" defTabSz="508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400" b="0" strike="noStrike" cap="none" dirty="0" smtClean="0">
                <a:latin typeface="华文琥珀" charset="0"/>
                <a:ea typeface="华文琥珀" charset="0"/>
              </a:rPr>
              <a:t>枸杞派出所团队</a:t>
            </a:r>
            <a:endParaRPr lang="ko-KR" altLang="en-US" sz="2400" b="0" strike="noStrike" cap="none" dirty="0" smtClean="0">
              <a:latin typeface="华文琥珀" charset="0"/>
              <a:ea typeface="华文琥珀" charset="0"/>
            </a:endParaRPr>
          </a:p>
        </p:txBody>
      </p:sp>
      <p:sp>
        <p:nvSpPr>
          <p:cNvPr id="3089" name="文本框 3088"/>
          <p:cNvSpPr txBox="1">
            <a:spLocks/>
          </p:cNvSpPr>
          <p:nvPr/>
        </p:nvSpPr>
        <p:spPr>
          <a:xfrm>
            <a:off x="4903470" y="2606675"/>
            <a:ext cx="4055110" cy="1108710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numCol="1" anchor="t">
            <a:spAutoFit/>
          </a:bodyPr>
          <a:lstStyle/>
          <a:p>
            <a:pPr marL="0" indent="0" algn="l" defTabSz="508000" eaLnBrk="0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400" b="0" strike="noStrike" cap="none" dirty="0" smtClean="0">
                <a:latin typeface="华文中宋" charset="0"/>
                <a:ea typeface="华文中宋" charset="0"/>
              </a:rPr>
              <a:t>      </a:t>
            </a:r>
            <a:r>
              <a:rPr lang="en-US" altLang="ko-KR" sz="2000" b="0" strike="noStrike" cap="none" dirty="0" smtClean="0">
                <a:solidFill>
                  <a:schemeClr val="bg2">
                    <a:lumMod val="10000"/>
                    <a:lumOff val="0"/>
                  </a:schemeClr>
                </a:solidFill>
                <a:latin typeface="华文中宋" charset="0"/>
                <a:ea typeface="华文中宋" charset="0"/>
              </a:rPr>
              <a:t>9名警力，管辖着33个岛屿，</a:t>
            </a:r>
            <a:endParaRPr lang="ko-KR" altLang="en-US" sz="2000" b="0" strike="noStrike" cap="none" dirty="0" smtClean="0">
              <a:solidFill>
                <a:schemeClr val="bg2">
                  <a:lumMod val="10000"/>
                  <a:lumOff val="0"/>
                </a:schemeClr>
              </a:solidFill>
              <a:latin typeface="华文中宋" charset="0"/>
              <a:ea typeface="华文中宋" charset="0"/>
            </a:endParaRPr>
          </a:p>
          <a:p>
            <a:pPr marL="0" indent="0" algn="l" defTabSz="508000" eaLnBrk="0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000" b="0" strike="noStrike" cap="none" dirty="0" smtClean="0">
                <a:solidFill>
                  <a:schemeClr val="bg2">
                    <a:lumMod val="10000"/>
                    <a:lumOff val="0"/>
                  </a:schemeClr>
                </a:solidFill>
                <a:latin typeface="华文中宋" charset="0"/>
                <a:ea typeface="华文中宋" charset="0"/>
              </a:rPr>
              <a:t>共计1600多平方公里的海陆范围。</a:t>
            </a:r>
            <a:endParaRPr lang="ko-KR" altLang="en-US" sz="2000" b="0" strike="noStrike" cap="none" dirty="0" smtClean="0">
              <a:solidFill>
                <a:schemeClr val="bg2">
                  <a:lumMod val="10000"/>
                  <a:lumOff val="0"/>
                </a:schemeClr>
              </a:solidFill>
              <a:latin typeface="华文中宋" charset="0"/>
              <a:ea typeface="华文中宋" charset="0"/>
            </a:endParaRPr>
          </a:p>
        </p:txBody>
      </p:sp>
      <p:sp>
        <p:nvSpPr>
          <p:cNvPr id="3090" name="文本框 3089"/>
          <p:cNvSpPr txBox="1">
            <a:spLocks/>
          </p:cNvSpPr>
          <p:nvPr/>
        </p:nvSpPr>
        <p:spPr>
          <a:xfrm>
            <a:off x="4817745" y="3820795"/>
            <a:ext cx="4350385" cy="2216150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numCol="1" anchor="t">
            <a:spAutoFit/>
          </a:bodyPr>
          <a:lstStyle/>
          <a:p>
            <a:pPr marL="0" indent="355600" algn="l" defTabSz="266700" eaLnBrk="0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000" b="0" strike="noStrike" cap="none" dirty="0" smtClean="0">
                <a:solidFill>
                  <a:srgbClr val="434343"/>
                </a:solidFill>
                <a:latin typeface="方正姚体" charset="0"/>
                <a:ea typeface="方正姚体" charset="0"/>
              </a:rPr>
              <a:t>“全国</a:t>
            </a:r>
            <a:r>
              <a:rPr lang="en-US" altLang="ko-KR" sz="2400" b="0" strike="noStrike" cap="none" dirty="0" smtClean="0">
                <a:solidFill>
                  <a:schemeClr val="tx1"/>
                </a:solidFill>
                <a:latin typeface="方正姚体" charset="0"/>
                <a:ea typeface="方正姚体" charset="0"/>
              </a:rPr>
              <a:t>优秀</a:t>
            </a:r>
            <a:r>
              <a:rPr lang="en-US" altLang="ko-KR" sz="2000" b="0" strike="noStrike" cap="none" dirty="0" smtClean="0">
                <a:solidFill>
                  <a:srgbClr val="434343"/>
                </a:solidFill>
                <a:latin typeface="方正姚体" charset="0"/>
                <a:ea typeface="方正姚体" charset="0"/>
              </a:rPr>
              <a:t>公安基层单位”、   “全省公安基层基础成绩</a:t>
            </a:r>
            <a:r>
              <a:rPr lang="en-US" altLang="ko-KR" sz="2400" b="0" strike="noStrike" cap="none" dirty="0" smtClean="0">
                <a:solidFill>
                  <a:schemeClr val="tx1"/>
                </a:solidFill>
                <a:latin typeface="方正姚体" charset="0"/>
                <a:ea typeface="方正姚体" charset="0"/>
              </a:rPr>
              <a:t>突出</a:t>
            </a:r>
            <a:r>
              <a:rPr lang="en-US" altLang="ko-KR" sz="2000" b="0" strike="noStrike" cap="none" dirty="0" smtClean="0">
                <a:solidFill>
                  <a:srgbClr val="434343"/>
                </a:solidFill>
                <a:latin typeface="方正姚体" charset="0"/>
                <a:ea typeface="方正姚体" charset="0"/>
              </a:rPr>
              <a:t>所队”、全省公安机关“</a:t>
            </a:r>
            <a:r>
              <a:rPr lang="en-US" altLang="ko-KR" sz="2400" b="0" strike="noStrike" cap="none" dirty="0" smtClean="0">
                <a:solidFill>
                  <a:schemeClr val="tx1"/>
                </a:solidFill>
                <a:latin typeface="方正姚体" charset="0"/>
                <a:ea typeface="方正姚体" charset="0"/>
              </a:rPr>
              <a:t>枫桥式</a:t>
            </a:r>
            <a:r>
              <a:rPr lang="en-US" altLang="ko-KR" sz="2000" b="0" strike="noStrike" cap="none" dirty="0" smtClean="0">
                <a:solidFill>
                  <a:srgbClr val="434343"/>
                </a:solidFill>
                <a:latin typeface="方正姚体" charset="0"/>
                <a:ea typeface="方正姚体" charset="0"/>
              </a:rPr>
              <a:t>”基层单位</a:t>
            </a:r>
            <a:endParaRPr lang="ko-KR" altLang="en-US" sz="2000" b="0" strike="noStrike" cap="none" dirty="0" smtClean="0">
              <a:solidFill>
                <a:srgbClr val="434343"/>
              </a:solidFill>
              <a:latin typeface="方正姚体" charset="0"/>
              <a:ea typeface="方正姚体" charset="0"/>
            </a:endParaRPr>
          </a:p>
          <a:p>
            <a:pPr marL="0" indent="355600" algn="l" defTabSz="266700" eaLnBrk="0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000" b="1" strike="noStrike" cap="none" dirty="0" smtClean="0">
                <a:solidFill>
                  <a:srgbClr val="434343"/>
                </a:solidFill>
                <a:latin typeface="方正姚体" charset="0"/>
                <a:ea typeface="方正姚体" charset="0"/>
              </a:rPr>
              <a:t>... ...</a:t>
            </a:r>
            <a:endParaRPr lang="ko-KR" altLang="en-US" sz="2000" b="1" strike="noStrike" cap="none" dirty="0" smtClean="0">
              <a:solidFill>
                <a:srgbClr val="434343"/>
              </a:solidFill>
              <a:latin typeface="方正姚体" charset="0"/>
              <a:ea typeface="方正姚体" charset="0"/>
            </a:endParaRPr>
          </a:p>
        </p:txBody>
      </p:sp>
      <p:sp>
        <p:nvSpPr>
          <p:cNvPr id="3091" name="文本框 3090"/>
          <p:cNvSpPr txBox="1">
            <a:spLocks/>
          </p:cNvSpPr>
          <p:nvPr/>
        </p:nvSpPr>
        <p:spPr>
          <a:xfrm>
            <a:off x="2993390" y="1270"/>
            <a:ext cx="6186805" cy="101663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numCol="1" anchor="t">
            <a:spAutoFit/>
          </a:bodyPr>
          <a:lstStyle/>
          <a:p>
            <a:pPr marL="0" indent="0" algn="l" defTabSz="508000" eaLnBrk="0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000" b="0" strike="noStrike" cap="none" dirty="0" smtClean="0">
                <a:solidFill>
                  <a:schemeClr val="tx1"/>
                </a:solidFill>
                <a:latin typeface="华文隶书" charset="0"/>
                <a:ea typeface="华文隶书" charset="0"/>
              </a:rPr>
              <a:t>礼赞新中国  奋斗新时代</a:t>
            </a:r>
            <a:endParaRPr lang="ko-KR" altLang="en-US" sz="2000" b="0" strike="noStrike" cap="none" dirty="0" smtClean="0">
              <a:solidFill>
                <a:schemeClr val="tx1"/>
              </a:solidFill>
              <a:latin typeface="华文隶书" charset="0"/>
              <a:ea typeface="华文隶书" charset="0"/>
            </a:endParaRPr>
          </a:p>
          <a:p>
            <a:pPr marL="0" indent="0" algn="l" defTabSz="508000" eaLnBrk="0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000" b="0" strike="noStrike" cap="none" dirty="0" smtClean="0">
                <a:solidFill>
                  <a:schemeClr val="tx1"/>
                </a:solidFill>
                <a:latin typeface="华文隶书" charset="0"/>
                <a:ea typeface="华文隶书" charset="0"/>
              </a:rPr>
              <a:t>                            ——做一个有“样子”的党员</a:t>
            </a:r>
            <a:endParaRPr lang="ko-KR" altLang="en-US" sz="2000" b="0" strike="noStrike" cap="none" dirty="0" smtClean="0">
              <a:solidFill>
                <a:schemeClr val="tx1"/>
              </a:solidFill>
              <a:latin typeface="华文隶书" charset="0"/>
              <a:ea typeface="华文隶书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8871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/>
          </p:cNvSpPr>
          <p:nvPr/>
        </p:nvSpPr>
        <p:spPr>
          <a:xfrm>
            <a:off x="2876550" y="5542280"/>
            <a:ext cx="1696085" cy="50736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algn="l" defTabSz="914400" eaLnBrk="0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800" b="0" strike="noStrike" cap="none" dirty="0" smtClean="0">
                <a:solidFill>
                  <a:schemeClr val="bg2">
                    <a:lumMod val="10000"/>
                    <a:lumOff val="0"/>
                  </a:schemeClr>
                </a:solidFill>
                <a:latin typeface="华文琥珀" charset="0"/>
                <a:ea typeface="华文琥珀" charset="0"/>
              </a:rPr>
              <a:t>海上“</a:t>
            </a:r>
            <a:r>
              <a:rPr lang="en-US" altLang="ko-KR" sz="1800" b="0" strike="noStrike" cap="none" dirty="0" smtClean="0">
                <a:solidFill>
                  <a:schemeClr val="tx1"/>
                </a:solidFill>
                <a:latin typeface="华文琥珀" charset="0"/>
                <a:ea typeface="华文琥珀" charset="0"/>
              </a:rPr>
              <a:t>黑黄金</a:t>
            </a:r>
            <a:r>
              <a:rPr lang="en-US" altLang="ko-KR" sz="1800" b="0" strike="noStrike" cap="none" dirty="0" smtClean="0">
                <a:solidFill>
                  <a:schemeClr val="bg2">
                    <a:lumMod val="10000"/>
                    <a:lumOff val="0"/>
                  </a:schemeClr>
                </a:solidFill>
                <a:latin typeface="华文琥珀" charset="0"/>
                <a:ea typeface="华文琥珀" charset="0"/>
              </a:rPr>
              <a:t>”</a:t>
            </a:r>
            <a:endParaRPr lang="ko-KR" altLang="en-US" sz="1800" b="0" strike="noStrike" cap="none" dirty="0" smtClean="0">
              <a:solidFill>
                <a:schemeClr val="tx1"/>
              </a:solidFill>
              <a:latin typeface="华文琥珀" charset="0"/>
              <a:ea typeface="华文琥珀" charset="0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:p14="http://schemas.microsoft.com/office/powerpoint/2010/main" xmlns="" val="0"/>
              </a:ext>
            </a:extLst>
          </a:blip>
          <a:srcRect b="46154"/>
          <a:stretch>
            <a:fillRect/>
          </a:stretch>
        </p:blipFill>
        <p:spPr bwMode="auto">
          <a:xfrm>
            <a:off x="0" y="6017895"/>
            <a:ext cx="9144635" cy="836295"/>
          </a:xfrm>
          <a:prstGeom prst="rect">
            <a:avLst/>
          </a:prstGeom>
          <a:noFill/>
          <a:ln w="0">
            <a:noFill/>
            <a:prstDash/>
          </a:ln>
          <a:effectLst>
            <a:softEdge rad="317500"/>
          </a:effectLst>
        </p:spPr>
      </p:pic>
      <p:grpSp>
        <p:nvGrpSpPr>
          <p:cNvPr id="4102" name="组合 4101"/>
          <p:cNvGrpSpPr/>
          <p:nvPr/>
        </p:nvGrpSpPr>
        <p:grpSpPr>
          <a:xfrm>
            <a:off x="-1270" y="-3810"/>
            <a:ext cx="9157335" cy="1202055"/>
            <a:chOff x="-1270" y="-3810"/>
            <a:chExt cx="9157335" cy="1202055"/>
          </a:xfrm>
        </p:grpSpPr>
        <p:pic>
          <p:nvPicPr>
            <p:cNvPr id="4103" name="图片 410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:p14="http://schemas.microsoft.com/office/powerpoint/2010/main" xmlns="" val="0"/>
                </a:ext>
              </a:extLst>
            </a:blip>
            <a:stretch>
              <a:fillRect/>
            </a:stretch>
          </p:blipFill>
          <p:spPr>
            <a:xfrm>
              <a:off x="-1270" y="-3810"/>
              <a:ext cx="9157335" cy="1202055"/>
            </a:xfrm>
            <a:prstGeom prst="rect">
              <a:avLst/>
            </a:prstGeom>
            <a:noFill/>
          </p:spPr>
        </p:pic>
      </p:grpSp>
      <p:pic>
        <p:nvPicPr>
          <p:cNvPr id="4105" name="图片 410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:p14="http://schemas.microsoft.com/office/powerpoint/2010/main" xmlns="" val="0"/>
              </a:ext>
            </a:extLst>
          </a:blip>
          <a:stretch>
            <a:fillRect/>
          </a:stretch>
        </p:blipFill>
        <p:spPr>
          <a:xfrm>
            <a:off x="299720" y="1193165"/>
            <a:ext cx="3738880" cy="2599055"/>
          </a:xfrm>
          <a:prstGeom prst="rect">
            <a:avLst/>
          </a:prstGeom>
          <a:noFill/>
          <a:effectLst>
            <a:softEdge rad="317500"/>
          </a:effectLst>
          <a:scene3d>
            <a:camera prst="orthographicFront"/>
            <a:lightRig rig="threePt" dir="t"/>
          </a:scene3d>
          <a:sp3d>
            <a:bevelT w="114300" prst="artDeco"/>
            <a:contourClr>
              <a:srgbClr val="000000"/>
            </a:contourClr>
          </a:sp3d>
        </p:spPr>
      </p:pic>
      <p:pic>
        <p:nvPicPr>
          <p:cNvPr id="4106" name="图片 410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:p14="http://schemas.microsoft.com/office/powerpoint/2010/main" xmlns="" val="0"/>
              </a:ext>
            </a:extLst>
          </a:blip>
          <a:stretch>
            <a:fillRect/>
          </a:stretch>
        </p:blipFill>
        <p:spPr>
          <a:xfrm>
            <a:off x="-203200" y="3754755"/>
            <a:ext cx="3205480" cy="2494915"/>
          </a:xfrm>
          <a:prstGeom prst="rect">
            <a:avLst/>
          </a:prstGeom>
          <a:noFill/>
          <a:effectLst>
            <a:softEdge rad="127000"/>
          </a:effectLst>
          <a:scene3d>
            <a:camera prst="isometricOffAxis1Right">
              <a:rot lat="1080000" lon="20040000" rev="0"/>
            </a:camera>
            <a:lightRig rig="threePt" dir="t"/>
          </a:scene3d>
          <a:sp3d/>
        </p:spPr>
      </p:pic>
      <p:pic>
        <p:nvPicPr>
          <p:cNvPr id="4107" name="图片 410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:p14="http://schemas.microsoft.com/office/powerpoint/2010/main" xmlns="" val="0"/>
              </a:ext>
            </a:extLst>
          </a:blip>
          <a:stretch>
            <a:fillRect/>
          </a:stretch>
        </p:blipFill>
        <p:spPr>
          <a:xfrm>
            <a:off x="2254250" y="3338195"/>
            <a:ext cx="2756535" cy="2602230"/>
          </a:xfrm>
          <a:prstGeom prst="rect">
            <a:avLst/>
          </a:prstGeom>
          <a:noFill/>
          <a:effectLst>
            <a:softEdge rad="317500"/>
          </a:effectLst>
          <a:scene3d>
            <a:camera prst="perspectiveContrastingLeftFacing" fov="2700000">
              <a:rot lat="623994" lon="2634000" rev="21383994"/>
            </a:camera>
            <a:lightRig rig="threePt" dir="t"/>
          </a:scene3d>
          <a:sp3d/>
        </p:spPr>
      </p:pic>
      <p:sp>
        <p:nvSpPr>
          <p:cNvPr id="4108" name="文本框 4107"/>
          <p:cNvSpPr txBox="1">
            <a:spLocks/>
          </p:cNvSpPr>
          <p:nvPr/>
        </p:nvSpPr>
        <p:spPr>
          <a:xfrm rot="21240000">
            <a:off x="4401185" y="2073275"/>
            <a:ext cx="3430905" cy="347980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numCol="1" anchor="t">
            <a:spAutoFit/>
          </a:bodyPr>
          <a:lstStyle/>
          <a:p>
            <a:pPr marL="0" indent="355600" algn="l" defTabSz="266700" eaLnBrk="0" fontAlgn="auto" latinLnBrk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400" b="0" strike="noStrike" cap="none" dirty="0" smtClean="0">
                <a:solidFill>
                  <a:schemeClr val="bg2">
                    <a:lumMod val="10000"/>
                    <a:lumOff val="0"/>
                  </a:schemeClr>
                </a:solidFill>
                <a:latin typeface="华文中宋" charset="0"/>
                <a:ea typeface="华文中宋" charset="0"/>
              </a:rPr>
              <a:t>“贻贝苗种定位</a:t>
            </a:r>
            <a:r>
              <a:rPr lang="en-US" altLang="ko-KR" sz="2800" b="1" i="1" strike="noStrike" cap="none" dirty="0" smtClean="0">
                <a:solidFill>
                  <a:schemeClr val="tx1"/>
                </a:solidFill>
                <a:latin typeface="华文中宋" charset="0"/>
                <a:ea typeface="华文中宋" charset="0"/>
              </a:rPr>
              <a:t>神器</a:t>
            </a:r>
            <a:r>
              <a:rPr lang="en-US" altLang="ko-KR" sz="2400" b="0" strike="noStrike" cap="none" dirty="0" smtClean="0">
                <a:solidFill>
                  <a:schemeClr val="bg2">
                    <a:lumMod val="10000"/>
                    <a:lumOff val="0"/>
                  </a:schemeClr>
                </a:solidFill>
                <a:latin typeface="华文中宋" charset="0"/>
                <a:ea typeface="华文中宋" charset="0"/>
              </a:rPr>
              <a:t>”</a:t>
            </a:r>
            <a:endParaRPr lang="ko-KR" altLang="en-US" sz="2400" b="0" strike="noStrike" cap="none" dirty="0" smtClean="0">
              <a:latin typeface="华文中宋" charset="0"/>
              <a:ea typeface="华文中宋" charset="0"/>
            </a:endParaRPr>
          </a:p>
        </p:txBody>
      </p:sp>
      <p:sp>
        <p:nvSpPr>
          <p:cNvPr id="4109" name="形状 4108"/>
          <p:cNvSpPr>
            <a:spLocks/>
          </p:cNvSpPr>
          <p:nvPr/>
        </p:nvSpPr>
        <p:spPr>
          <a:xfrm rot="4140000">
            <a:off x="3322955" y="977900"/>
            <a:ext cx="581660" cy="2769870"/>
          </a:xfrm>
          <a:prstGeom prst="curvedRightArrow">
            <a:avLst>
              <a:gd name="adj1" fmla="val 18932"/>
              <a:gd name="adj2" fmla="val 79391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508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800" b="0" strike="noStrike" cap="none" dirty="0" smtClean="0">
              <a:solidFill>
                <a:srgbClr val="000000"/>
              </a:solidFill>
              <a:latin typeface="Calibri" charset="0"/>
              <a:ea typeface="宋体" charset="0"/>
            </a:endParaRPr>
          </a:p>
        </p:txBody>
      </p:sp>
      <p:sp>
        <p:nvSpPr>
          <p:cNvPr id="4110" name="文本框 4109"/>
          <p:cNvSpPr txBox="1">
            <a:spLocks/>
          </p:cNvSpPr>
          <p:nvPr/>
        </p:nvSpPr>
        <p:spPr>
          <a:xfrm>
            <a:off x="3984625" y="3639185"/>
            <a:ext cx="5120005" cy="193865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numCol="1" anchor="t">
            <a:spAutoFit/>
          </a:bodyPr>
          <a:lstStyle/>
          <a:p>
            <a:pPr marL="0" indent="355600" algn="l" defTabSz="266700" eaLnBrk="0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400" b="0" strike="noStrike" cap="none" dirty="0" smtClean="0">
                <a:solidFill>
                  <a:schemeClr val="bg2">
                    <a:lumMod val="10000"/>
                    <a:lumOff val="0"/>
                  </a:schemeClr>
                </a:solidFill>
                <a:latin typeface="方正姚体" charset="0"/>
                <a:ea typeface="方正姚体" charset="0"/>
              </a:rPr>
              <a:t>“想渔民之所想，急渔民之所急”    负责</a:t>
            </a:r>
            <a:r>
              <a:rPr lang="en-US" altLang="ko-KR" sz="2800" b="0" strike="noStrike" cap="none" dirty="0" smtClean="0">
                <a:solidFill>
                  <a:schemeClr val="tx1"/>
                </a:solidFill>
                <a:latin typeface="方正姚体" charset="0"/>
                <a:ea typeface="方正姚体" charset="0"/>
              </a:rPr>
              <a:t>治安</a:t>
            </a:r>
            <a:r>
              <a:rPr lang="en-US" altLang="ko-KR" sz="2400" b="0" strike="noStrike" cap="none" dirty="0" smtClean="0">
                <a:solidFill>
                  <a:schemeClr val="bg2">
                    <a:lumMod val="10000"/>
                    <a:lumOff val="0"/>
                  </a:schemeClr>
                </a:solidFill>
                <a:latin typeface="方正姚体" charset="0"/>
                <a:ea typeface="方正姚体" charset="0"/>
              </a:rPr>
              <a:t>的民警把渔业</a:t>
            </a:r>
            <a:r>
              <a:rPr lang="en-US" altLang="ko-KR" sz="2800" b="0" strike="noStrike" cap="none" dirty="0" smtClean="0">
                <a:solidFill>
                  <a:schemeClr val="tx1"/>
                </a:solidFill>
                <a:latin typeface="方正姚体" charset="0"/>
                <a:ea typeface="方正姚体" charset="0"/>
              </a:rPr>
              <a:t>科技攻关</a:t>
            </a:r>
            <a:r>
              <a:rPr lang="en-US" altLang="ko-KR" sz="2400" b="0" strike="noStrike" cap="none" dirty="0" smtClean="0">
                <a:solidFill>
                  <a:schemeClr val="bg2">
                    <a:lumMod val="10000"/>
                    <a:lumOff val="0"/>
                  </a:schemeClr>
                </a:solidFill>
                <a:latin typeface="方正姚体" charset="0"/>
                <a:ea typeface="方正姚体" charset="0"/>
              </a:rPr>
              <a:t>的“</a:t>
            </a:r>
            <a:r>
              <a:rPr lang="en-US" altLang="ko-KR" sz="2800" b="0" strike="noStrike" cap="none" dirty="0" smtClean="0">
                <a:solidFill>
                  <a:schemeClr val="tx1"/>
                </a:solidFill>
                <a:latin typeface="方正姚体" charset="0"/>
                <a:ea typeface="方正姚体" charset="0"/>
              </a:rPr>
              <a:t>分外事</a:t>
            </a:r>
            <a:r>
              <a:rPr lang="en-US" altLang="ko-KR" sz="2400" b="0" strike="noStrike" cap="none" dirty="0" smtClean="0">
                <a:solidFill>
                  <a:schemeClr val="bg2">
                    <a:lumMod val="10000"/>
                    <a:lumOff val="0"/>
                  </a:schemeClr>
                </a:solidFill>
                <a:latin typeface="方正姚体" charset="0"/>
                <a:ea typeface="方正姚体" charset="0"/>
              </a:rPr>
              <a:t>”做的有声有色。</a:t>
            </a:r>
            <a:endParaRPr lang="ko-KR" altLang="en-US" sz="2400" b="0" strike="noStrike" cap="none" dirty="0" smtClean="0">
              <a:solidFill>
                <a:schemeClr val="bg2">
                  <a:lumMod val="10000"/>
                  <a:lumOff val="0"/>
                </a:schemeClr>
              </a:solidFill>
              <a:latin typeface="方正姚体" charset="0"/>
              <a:ea typeface="方正姚体" charset="0"/>
            </a:endParaRPr>
          </a:p>
        </p:txBody>
      </p:sp>
      <p:sp>
        <p:nvSpPr>
          <p:cNvPr id="4111" name="文本框 4110"/>
          <p:cNvSpPr txBox="1">
            <a:spLocks/>
          </p:cNvSpPr>
          <p:nvPr/>
        </p:nvSpPr>
        <p:spPr>
          <a:xfrm>
            <a:off x="4443730" y="2886075"/>
            <a:ext cx="4317365" cy="347980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numCol="1" anchor="t">
            <a:spAutoFit/>
          </a:bodyPr>
          <a:lstStyle/>
          <a:p>
            <a:pPr marL="0" indent="355600" algn="l" defTabSz="266700" eaLnBrk="0" fontAlgn="auto" latinLnBrk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400" b="0" strike="noStrike" cap="none" dirty="0" smtClean="0">
                <a:solidFill>
                  <a:schemeClr val="bg2">
                    <a:lumMod val="10000"/>
                    <a:lumOff val="0"/>
                  </a:schemeClr>
                </a:solidFill>
                <a:latin typeface="华文中宋" charset="0"/>
                <a:ea typeface="华文中宋" charset="0"/>
              </a:rPr>
              <a:t>避免了损失，</a:t>
            </a:r>
            <a:r>
              <a:rPr lang="en-US" altLang="ko-KR" sz="2800" b="0" strike="noStrike" cap="none" dirty="0" smtClean="0">
                <a:solidFill>
                  <a:schemeClr val="bg2">
                    <a:lumMod val="10000"/>
                    <a:lumOff val="0"/>
                  </a:schemeClr>
                </a:solidFill>
                <a:latin typeface="华文中宋" charset="0"/>
                <a:ea typeface="华文中宋" charset="0"/>
              </a:rPr>
              <a:t>赢</a:t>
            </a:r>
            <a:r>
              <a:rPr lang="en-US" altLang="ko-KR" sz="2400" b="0" strike="noStrike" cap="none" dirty="0" smtClean="0">
                <a:solidFill>
                  <a:schemeClr val="bg2">
                    <a:lumMod val="10000"/>
                    <a:lumOff val="0"/>
                  </a:schemeClr>
                </a:solidFill>
                <a:latin typeface="华文中宋" charset="0"/>
                <a:ea typeface="华文中宋" charset="0"/>
              </a:rPr>
              <a:t>得了民心！</a:t>
            </a:r>
            <a:endParaRPr lang="ko-KR" altLang="en-US" sz="2400" b="0" strike="noStrike" cap="none" dirty="0" smtClean="0">
              <a:solidFill>
                <a:schemeClr val="bg2">
                  <a:lumMod val="10000"/>
                  <a:lumOff val="0"/>
                </a:schemeClr>
              </a:solidFill>
              <a:latin typeface="华文中宋" charset="0"/>
              <a:ea typeface="华文中宋" charset="0"/>
            </a:endParaRPr>
          </a:p>
        </p:txBody>
      </p:sp>
      <p:sp>
        <p:nvSpPr>
          <p:cNvPr id="4112" name="文本框 4111"/>
          <p:cNvSpPr txBox="1">
            <a:spLocks/>
          </p:cNvSpPr>
          <p:nvPr/>
        </p:nvSpPr>
        <p:spPr>
          <a:xfrm>
            <a:off x="2993390" y="1270"/>
            <a:ext cx="6186805" cy="101663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numCol="1" anchor="t">
            <a:spAutoFit/>
          </a:bodyPr>
          <a:lstStyle/>
          <a:p>
            <a:pPr marL="0" indent="0" algn="l" defTabSz="508000" eaLnBrk="0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000" b="0" strike="noStrike" cap="none" dirty="0" smtClean="0">
                <a:solidFill>
                  <a:schemeClr val="tx1"/>
                </a:solidFill>
                <a:latin typeface="华文隶书" charset="0"/>
                <a:ea typeface="华文隶书" charset="0"/>
              </a:rPr>
              <a:t>礼赞新中国  奋斗新时代</a:t>
            </a:r>
            <a:endParaRPr lang="ko-KR" altLang="en-US" sz="2000" b="0" strike="noStrike" cap="none" dirty="0" smtClean="0">
              <a:solidFill>
                <a:schemeClr val="tx1"/>
              </a:solidFill>
              <a:latin typeface="华文隶书" charset="0"/>
              <a:ea typeface="华文隶书" charset="0"/>
            </a:endParaRPr>
          </a:p>
          <a:p>
            <a:pPr marL="0" indent="0" algn="l" defTabSz="508000" eaLnBrk="0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000" b="0" strike="noStrike" cap="none" dirty="0" smtClean="0">
                <a:solidFill>
                  <a:schemeClr val="tx1"/>
                </a:solidFill>
                <a:latin typeface="华文隶书" charset="0"/>
                <a:ea typeface="华文隶书" charset="0"/>
              </a:rPr>
              <a:t>                            ——做一个有“样子”的党员</a:t>
            </a:r>
            <a:endParaRPr lang="ko-KR" altLang="en-US" sz="2000" b="0" strike="noStrike" cap="none" dirty="0" smtClean="0">
              <a:solidFill>
                <a:schemeClr val="tx1"/>
              </a:solidFill>
              <a:latin typeface="华文隶书" charset="0"/>
              <a:ea typeface="华文隶书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42743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4" name="图片 309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:p14="http://schemas.microsoft.com/office/powerpoint/2010/main" xmlns="" val="0"/>
              </a:ext>
            </a:extLst>
          </a:blip>
          <a:stretch>
            <a:fillRect/>
          </a:stretch>
        </p:blipFill>
        <p:spPr>
          <a:xfrm>
            <a:off x="3059430" y="4234815"/>
            <a:ext cx="2646680" cy="1918970"/>
          </a:xfrm>
          <a:prstGeom prst="rect">
            <a:avLst/>
          </a:prstGeom>
          <a:noFill/>
          <a:effectLst>
            <a:softEdge rad="127000"/>
          </a:effectLst>
          <a:scene3d>
            <a:camera prst="isometricOffAxis2Left">
              <a:rot lat="1080000" lon="1560000" rev="0"/>
            </a:camera>
            <a:lightRig rig="threePt" dir="t"/>
          </a:scene3d>
          <a:sp3d/>
        </p:spPr>
      </p:pic>
      <p:sp>
        <p:nvSpPr>
          <p:cNvPr id="6" name="矩形 5"/>
          <p:cNvSpPr>
            <a:spLocks/>
          </p:cNvSpPr>
          <p:nvPr/>
        </p:nvSpPr>
        <p:spPr>
          <a:xfrm>
            <a:off x="683260" y="1340485"/>
            <a:ext cx="6049645" cy="522605"/>
          </a:xfrm>
          <a:prstGeom prst="rect">
            <a:avLst/>
          </a:prstGeom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algn="l" defTabSz="9144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400" b="0" strike="noStrike" cap="none" dirty="0" smtClean="0">
                <a:solidFill>
                  <a:srgbClr val="000000"/>
                </a:solidFill>
                <a:latin typeface="华文中宋" charset="0"/>
                <a:ea typeface="华文中宋" charset="0"/>
              </a:rPr>
              <a:t>“</a:t>
            </a:r>
            <a:r>
              <a:rPr lang="en-US" altLang="ko-KR" sz="2800" b="0" strike="noStrike" cap="none" dirty="0" smtClean="0">
                <a:solidFill>
                  <a:schemeClr val="bg2">
                    <a:lumMod val="10000"/>
                    <a:lumOff val="0"/>
                  </a:schemeClr>
                </a:solidFill>
                <a:latin typeface="华文中宋" charset="0"/>
                <a:ea typeface="华文中宋" charset="0"/>
              </a:rPr>
              <a:t>奉献爱心，弘扬新风</a:t>
            </a:r>
            <a:r>
              <a:rPr lang="en-US" altLang="ko-KR" sz="2400" b="0" strike="noStrike" cap="none" dirty="0" smtClean="0">
                <a:solidFill>
                  <a:srgbClr val="000000"/>
                </a:solidFill>
                <a:latin typeface="华文中宋" charset="0"/>
                <a:ea typeface="华文中宋" charset="0"/>
              </a:rPr>
              <a:t>”</a:t>
            </a:r>
            <a:endParaRPr lang="ko-KR" altLang="en-US" sz="2400" b="0" strike="noStrike" cap="none" dirty="0" smtClean="0">
              <a:solidFill>
                <a:srgbClr val="000000"/>
              </a:solidFill>
              <a:latin typeface="华文中宋" charset="0"/>
              <a:ea typeface="华文中宋" charset="0"/>
            </a:endParaRPr>
          </a:p>
        </p:txBody>
      </p:sp>
      <p:sp>
        <p:nvSpPr>
          <p:cNvPr id="3" name="五角星 2"/>
          <p:cNvSpPr>
            <a:spLocks/>
          </p:cNvSpPr>
          <p:nvPr/>
        </p:nvSpPr>
        <p:spPr>
          <a:xfrm>
            <a:off x="179705" y="1340485"/>
            <a:ext cx="360680" cy="36068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>
            <a:noAutofit/>
          </a:bodyPr>
          <a:lstStyle/>
          <a:p>
            <a:pPr marL="0" indent="0" algn="ctr" defTabSz="9144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800" b="0" strike="noStrike" cap="none" dirty="0" smtClean="0">
              <a:solidFill>
                <a:srgbClr val="FFFFFF"/>
              </a:solidFill>
              <a:latin typeface="宋体" charset="0"/>
              <a:ea typeface="宋体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:p14="http://schemas.microsoft.com/office/powerpoint/2010/main" xmlns="" val="0"/>
              </a:ext>
            </a:extLst>
          </a:blip>
          <a:srcRect b="46154"/>
          <a:stretch>
            <a:fillRect/>
          </a:stretch>
        </p:blipFill>
        <p:spPr bwMode="auto">
          <a:xfrm>
            <a:off x="0" y="6049645"/>
            <a:ext cx="9144635" cy="836295"/>
          </a:xfrm>
          <a:prstGeom prst="rect">
            <a:avLst/>
          </a:prstGeom>
          <a:noFill/>
          <a:ln w="0">
            <a:noFill/>
            <a:prstDash/>
          </a:ln>
          <a:effectLst>
            <a:softEdge rad="317500"/>
          </a:effectLst>
        </p:spPr>
      </p:pic>
      <p:grpSp>
        <p:nvGrpSpPr>
          <p:cNvPr id="3081" name="组合 3080"/>
          <p:cNvGrpSpPr/>
          <p:nvPr/>
        </p:nvGrpSpPr>
        <p:grpSpPr>
          <a:xfrm>
            <a:off x="20320" y="17780"/>
            <a:ext cx="9157970" cy="1202690"/>
            <a:chOff x="20320" y="17780"/>
            <a:chExt cx="9157970" cy="1202690"/>
          </a:xfrm>
        </p:grpSpPr>
        <p:pic>
          <p:nvPicPr>
            <p:cNvPr id="3082" name="图片 3081" descr="C:/Users/Administrator/AppData/Roaming/JisuOffice/ETemp/17844_3588664/fImage1259081388716.p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:p14="http://schemas.microsoft.com/office/powerpoint/2010/main" xmlns="" val="0"/>
                </a:ext>
              </a:extLst>
            </a:blip>
            <a:srcRect/>
            <a:stretch>
              <a:fillRect/>
            </a:stretch>
          </p:blipFill>
          <p:spPr>
            <a:xfrm>
              <a:off x="20320" y="17780"/>
              <a:ext cx="9158605" cy="1203325"/>
            </a:xfrm>
            <a:prstGeom prst="rect">
              <a:avLst/>
            </a:prstGeom>
            <a:noFill/>
          </p:spPr>
        </p:pic>
      </p:grpSp>
      <p:sp>
        <p:nvSpPr>
          <p:cNvPr id="3089" name="文本框 3088"/>
          <p:cNvSpPr txBox="1">
            <a:spLocks/>
          </p:cNvSpPr>
          <p:nvPr/>
        </p:nvSpPr>
        <p:spPr>
          <a:xfrm>
            <a:off x="4491990" y="2518410"/>
            <a:ext cx="4225925" cy="739140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marL="0" indent="0" algn="l" defTabSz="5080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400" b="0" strike="noStrike" cap="none" dirty="0" smtClean="0">
                <a:latin typeface="华文中宋" charset="0"/>
                <a:ea typeface="华文中宋" charset="0"/>
              </a:rPr>
              <a:t>    </a:t>
            </a:r>
            <a:r>
              <a:rPr lang="en-US" altLang="ko-KR" sz="2800" b="1" strike="noStrike" cap="none" dirty="0" smtClean="0">
                <a:solidFill>
                  <a:schemeClr val="bg2">
                    <a:lumMod val="10000"/>
                    <a:lumOff val="0"/>
                  </a:schemeClr>
                </a:solidFill>
                <a:latin typeface="华文隶书" charset="0"/>
                <a:ea typeface="华文隶书" charset="0"/>
              </a:rPr>
              <a:t>“</a:t>
            </a:r>
            <a:r>
              <a:rPr lang="en-US" altLang="ko-KR" sz="2800" b="1" strike="noStrike" cap="none" dirty="0" smtClean="0">
                <a:solidFill>
                  <a:schemeClr val="tx1"/>
                </a:solidFill>
                <a:latin typeface="华文隶书" charset="0"/>
                <a:ea typeface="华文隶书" charset="0"/>
              </a:rPr>
              <a:t>红</a:t>
            </a:r>
            <a:r>
              <a:rPr lang="en-US" altLang="ko-KR" sz="2800" b="1" strike="noStrike" cap="none" dirty="0" smtClean="0">
                <a:solidFill>
                  <a:schemeClr val="bg2">
                    <a:lumMod val="10000"/>
                    <a:lumOff val="0"/>
                  </a:schemeClr>
                </a:solidFill>
                <a:latin typeface="华文隶书" charset="0"/>
                <a:ea typeface="华文隶书" charset="0"/>
              </a:rPr>
              <a:t>马甲”</a:t>
            </a:r>
            <a:r>
              <a:rPr lang="en-US" altLang="ko-KR" sz="2800" b="1" strike="noStrike" cap="none" dirty="0" smtClean="0">
                <a:solidFill>
                  <a:schemeClr val="tx1"/>
                </a:solidFill>
                <a:latin typeface="华文隶书" charset="0"/>
                <a:ea typeface="华文隶书" charset="0"/>
              </a:rPr>
              <a:t>志愿者</a:t>
            </a:r>
            <a:r>
              <a:rPr lang="en-US" altLang="ko-KR" sz="2800" b="1" strike="noStrike" cap="none" dirty="0" smtClean="0">
                <a:solidFill>
                  <a:schemeClr val="bg2">
                    <a:lumMod val="10000"/>
                    <a:lumOff val="0"/>
                  </a:schemeClr>
                </a:solidFill>
                <a:latin typeface="华文隶书" charset="0"/>
                <a:ea typeface="华文隶书" charset="0"/>
              </a:rPr>
              <a:t>团队</a:t>
            </a:r>
            <a:endParaRPr lang="ko-KR" altLang="en-US" sz="2800" b="1" strike="noStrike" cap="none" dirty="0" smtClean="0">
              <a:solidFill>
                <a:schemeClr val="bg2">
                  <a:lumMod val="10000"/>
                  <a:lumOff val="0"/>
                </a:schemeClr>
              </a:solidFill>
              <a:latin typeface="华文隶书" charset="0"/>
              <a:ea typeface="华文隶书" charset="0"/>
            </a:endParaRPr>
          </a:p>
        </p:txBody>
      </p:sp>
      <p:sp>
        <p:nvSpPr>
          <p:cNvPr id="3090" name="文本框 3089"/>
          <p:cNvSpPr txBox="1">
            <a:spLocks/>
          </p:cNvSpPr>
          <p:nvPr/>
        </p:nvSpPr>
        <p:spPr>
          <a:xfrm>
            <a:off x="4433570" y="3283585"/>
            <a:ext cx="4810125" cy="263334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numCol="1" anchor="t">
            <a:spAutoFit/>
          </a:bodyPr>
          <a:lstStyle/>
          <a:p>
            <a:pPr marL="0" indent="355600" algn="l" defTabSz="266700" eaLnBrk="0" fontAlgn="auto" latinLnBrk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400" b="0" strike="noStrike" cap="none" dirty="0" smtClean="0">
                <a:solidFill>
                  <a:schemeClr val="bg2">
                    <a:lumMod val="10000"/>
                    <a:lumOff val="0"/>
                  </a:schemeClr>
                </a:solidFill>
                <a:latin typeface="方正姚体" charset="0"/>
                <a:ea typeface="方正姚体" charset="0"/>
              </a:rPr>
              <a:t>一次次驻足低头，</a:t>
            </a:r>
            <a:endParaRPr lang="ko-KR" altLang="en-US" sz="2400" b="0" strike="noStrike" cap="none" dirty="0" smtClean="0">
              <a:solidFill>
                <a:schemeClr val="bg2">
                  <a:lumMod val="10000"/>
                  <a:lumOff val="0"/>
                </a:schemeClr>
              </a:solidFill>
              <a:latin typeface="方正姚体" charset="0"/>
              <a:ea typeface="方正姚体" charset="0"/>
            </a:endParaRPr>
          </a:p>
          <a:p>
            <a:pPr marL="0" indent="355600" algn="l" defTabSz="266700" eaLnBrk="0" fontAlgn="auto" latinLnBrk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400" b="0" strike="noStrike" cap="none" dirty="0" smtClean="0">
                <a:solidFill>
                  <a:schemeClr val="bg2">
                    <a:lumMod val="10000"/>
                    <a:lumOff val="0"/>
                  </a:schemeClr>
                </a:solidFill>
                <a:latin typeface="方正姚体" charset="0"/>
                <a:ea typeface="方正姚体" charset="0"/>
              </a:rPr>
              <a:t>一遍遍颔首劝导，</a:t>
            </a:r>
            <a:endParaRPr lang="ko-KR" altLang="en-US" sz="2400" b="0" strike="noStrike" cap="none" dirty="0" smtClean="0">
              <a:solidFill>
                <a:schemeClr val="bg2">
                  <a:lumMod val="10000"/>
                  <a:lumOff val="0"/>
                </a:schemeClr>
              </a:solidFill>
              <a:latin typeface="方正姚体" charset="0"/>
              <a:ea typeface="方正姚体" charset="0"/>
            </a:endParaRPr>
          </a:p>
          <a:p>
            <a:pPr marL="0" indent="355600" algn="l" defTabSz="266700" eaLnBrk="0" fontAlgn="auto" latinLnBrk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400" b="0" strike="noStrike" cap="none" dirty="0" smtClean="0">
                <a:solidFill>
                  <a:schemeClr val="bg2">
                    <a:lumMod val="10000"/>
                    <a:lumOff val="0"/>
                  </a:schemeClr>
                </a:solidFill>
                <a:latin typeface="方正姚体" charset="0"/>
                <a:ea typeface="方正姚体" charset="0"/>
              </a:rPr>
              <a:t>      “</a:t>
            </a:r>
            <a:r>
              <a:rPr lang="en-US" altLang="ko-KR" sz="2800" b="0" strike="noStrike" cap="none" dirty="0" smtClean="0">
                <a:solidFill>
                  <a:schemeClr val="tx1"/>
                </a:solidFill>
                <a:latin typeface="方正姚体" charset="0"/>
                <a:ea typeface="方正姚体" charset="0"/>
              </a:rPr>
              <a:t>弯</a:t>
            </a:r>
            <a:r>
              <a:rPr lang="en-US" altLang="ko-KR" sz="2800" b="1" strike="noStrike" cap="none" dirty="0" smtClean="0">
                <a:solidFill>
                  <a:schemeClr val="bg2">
                    <a:lumMod val="10000"/>
                    <a:lumOff val="0"/>
                  </a:schemeClr>
                </a:solidFill>
                <a:latin typeface="方正姚体" charset="0"/>
                <a:ea typeface="方正姚体" charset="0"/>
              </a:rPr>
              <a:t>”</a:t>
            </a:r>
            <a:r>
              <a:rPr lang="en-US" altLang="ko-KR" sz="2400" b="0" strike="noStrike" cap="none" dirty="0" smtClean="0">
                <a:solidFill>
                  <a:schemeClr val="bg2">
                    <a:lumMod val="10000"/>
                    <a:lumOff val="0"/>
                  </a:schemeClr>
                </a:solidFill>
                <a:latin typeface="方正姚体" charset="0"/>
                <a:ea typeface="方正姚体" charset="0"/>
              </a:rPr>
              <a:t>下去的是腰，</a:t>
            </a:r>
            <a:endParaRPr lang="ko-KR" altLang="en-US" sz="2400" b="0" strike="noStrike" cap="none" dirty="0" smtClean="0">
              <a:solidFill>
                <a:schemeClr val="bg2">
                  <a:lumMod val="10000"/>
                  <a:lumOff val="0"/>
                </a:schemeClr>
              </a:solidFill>
              <a:latin typeface="方正姚体" charset="0"/>
              <a:ea typeface="方正姚体" charset="0"/>
            </a:endParaRPr>
          </a:p>
          <a:p>
            <a:pPr marL="0" indent="355600" algn="l" defTabSz="266700" eaLnBrk="0" fontAlgn="auto" latinLnBrk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400" b="0" strike="noStrike" cap="none" dirty="0" smtClean="0">
                <a:solidFill>
                  <a:schemeClr val="bg2">
                    <a:lumMod val="10000"/>
                    <a:lumOff val="0"/>
                  </a:schemeClr>
                </a:solidFill>
                <a:latin typeface="方正姚体" charset="0"/>
                <a:ea typeface="方正姚体" charset="0"/>
              </a:rPr>
              <a:t>      “</a:t>
            </a:r>
            <a:r>
              <a:rPr lang="en-US" altLang="ko-KR" sz="2800" b="0" strike="noStrike" cap="none" dirty="0" smtClean="0">
                <a:solidFill>
                  <a:schemeClr val="tx1"/>
                </a:solidFill>
                <a:latin typeface="方正姚体" charset="0"/>
                <a:ea typeface="方正姚体" charset="0"/>
              </a:rPr>
              <a:t>挺</a:t>
            </a:r>
            <a:r>
              <a:rPr lang="en-US" altLang="ko-KR" sz="2800" b="1" strike="noStrike" cap="none" dirty="0" smtClean="0">
                <a:solidFill>
                  <a:schemeClr val="bg2">
                    <a:lumMod val="10000"/>
                    <a:lumOff val="0"/>
                  </a:schemeClr>
                </a:solidFill>
                <a:latin typeface="方正姚体" charset="0"/>
                <a:ea typeface="方正姚体" charset="0"/>
              </a:rPr>
              <a:t>”</a:t>
            </a:r>
            <a:r>
              <a:rPr lang="en-US" altLang="ko-KR" sz="2400" b="0" strike="noStrike" cap="none" dirty="0" smtClean="0">
                <a:solidFill>
                  <a:schemeClr val="bg2">
                    <a:lumMod val="10000"/>
                    <a:lumOff val="0"/>
                  </a:schemeClr>
                </a:solidFill>
                <a:latin typeface="方正姚体" charset="0"/>
                <a:ea typeface="方正姚体" charset="0"/>
              </a:rPr>
              <a:t>起来的是舟山</a:t>
            </a:r>
            <a:r>
              <a:rPr lang="en-US" altLang="ko-KR" sz="2400" b="0" strike="noStrike" cap="none" dirty="0" smtClean="0">
                <a:solidFill>
                  <a:schemeClr val="tx1"/>
                </a:solidFill>
                <a:latin typeface="方正姚体" charset="0"/>
                <a:ea typeface="方正姚体" charset="0"/>
              </a:rPr>
              <a:t>文明</a:t>
            </a:r>
            <a:r>
              <a:rPr lang="en-US" altLang="ko-KR" sz="2400" b="0" strike="noStrike" cap="none" dirty="0" smtClean="0">
                <a:solidFill>
                  <a:schemeClr val="bg2">
                    <a:lumMod val="10000"/>
                    <a:lumOff val="0"/>
                  </a:schemeClr>
                </a:solidFill>
                <a:latin typeface="方正姚体" charset="0"/>
                <a:ea typeface="方正姚体" charset="0"/>
              </a:rPr>
              <a:t>                                                  </a:t>
            </a:r>
            <a:endParaRPr lang="ko-KR" altLang="en-US" sz="2400" b="0" strike="noStrike" cap="none" dirty="0" smtClean="0">
              <a:solidFill>
                <a:schemeClr val="bg2">
                  <a:lumMod val="10000"/>
                  <a:lumOff val="0"/>
                </a:schemeClr>
              </a:solidFill>
              <a:latin typeface="方正姚体" charset="0"/>
              <a:ea typeface="方正姚体" charset="0"/>
            </a:endParaRPr>
          </a:p>
          <a:p>
            <a:pPr marL="0" indent="355600" algn="l" defTabSz="266700" eaLnBrk="0" fontAlgn="auto" latinLnBrk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400" b="0" strike="noStrike" cap="none" dirty="0" smtClean="0">
                <a:solidFill>
                  <a:schemeClr val="bg2">
                    <a:lumMod val="10000"/>
                    <a:lumOff val="0"/>
                  </a:schemeClr>
                </a:solidFill>
                <a:latin typeface="方正姚体" charset="0"/>
                <a:ea typeface="方正姚体" charset="0"/>
              </a:rPr>
              <a:t>      全体共产党员的</a:t>
            </a:r>
            <a:r>
              <a:rPr lang="en-US" altLang="ko-KR" sz="2400" b="0" strike="noStrike" cap="none" dirty="0" smtClean="0">
                <a:solidFill>
                  <a:schemeClr val="tx1"/>
                </a:solidFill>
                <a:latin typeface="方正姚体" charset="0"/>
                <a:ea typeface="方正姚体" charset="0"/>
              </a:rPr>
              <a:t>精神风貌</a:t>
            </a:r>
            <a:r>
              <a:rPr lang="en-US" altLang="ko-KR" sz="2400" b="0" strike="noStrike" cap="none" dirty="0" smtClean="0">
                <a:solidFill>
                  <a:schemeClr val="bg2">
                    <a:lumMod val="10000"/>
                    <a:lumOff val="0"/>
                  </a:schemeClr>
                </a:solidFill>
                <a:latin typeface="方正姚体" charset="0"/>
                <a:ea typeface="方正姚体" charset="0"/>
              </a:rPr>
              <a:t>！</a:t>
            </a:r>
            <a:endParaRPr lang="ko-KR" altLang="en-US" sz="2400" b="0" strike="noStrike" cap="none" dirty="0" smtClean="0">
              <a:solidFill>
                <a:schemeClr val="bg2">
                  <a:lumMod val="10000"/>
                  <a:lumOff val="0"/>
                </a:schemeClr>
              </a:solidFill>
              <a:latin typeface="方正姚体" charset="0"/>
              <a:ea typeface="方正姚体" charset="0"/>
            </a:endParaRPr>
          </a:p>
        </p:txBody>
      </p:sp>
      <p:pic>
        <p:nvPicPr>
          <p:cNvPr id="3091" name="图片 309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:p14="http://schemas.microsoft.com/office/powerpoint/2010/main" xmlns="" val="0"/>
              </a:ext>
            </a:extLst>
          </a:blip>
          <a:stretch>
            <a:fillRect/>
          </a:stretch>
        </p:blipFill>
        <p:spPr>
          <a:xfrm>
            <a:off x="51435" y="1694815"/>
            <a:ext cx="4519295" cy="2481580"/>
          </a:xfrm>
          <a:prstGeom prst="rect">
            <a:avLst/>
          </a:prstGeom>
          <a:noFill/>
          <a:effectLst>
            <a:softEdge rad="317500"/>
          </a:effectLst>
          <a:scene3d>
            <a:camera prst="perspectiveFront" fov="2700000"/>
            <a:lightRig rig="threePt" dir="t"/>
          </a:scene3d>
          <a:sp3d/>
        </p:spPr>
      </p:pic>
      <p:sp>
        <p:nvSpPr>
          <p:cNvPr id="8" name="矩形 7"/>
          <p:cNvSpPr>
            <a:spLocks/>
          </p:cNvSpPr>
          <p:nvPr/>
        </p:nvSpPr>
        <p:spPr>
          <a:xfrm>
            <a:off x="3335655" y="1908810"/>
            <a:ext cx="6067425" cy="523240"/>
          </a:xfrm>
          <a:prstGeom prst="rect">
            <a:avLst/>
          </a:prstGeom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algn="l" defTabSz="9144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400" b="0" strike="noStrike" cap="none" dirty="0" smtClean="0">
                <a:solidFill>
                  <a:srgbClr val="000000"/>
                </a:solidFill>
                <a:latin typeface="华文隶书" charset="0"/>
                <a:ea typeface="华文隶书" charset="0"/>
              </a:rPr>
              <a:t>    </a:t>
            </a:r>
            <a:r>
              <a:rPr lang="en-US" altLang="ko-KR" sz="2400" b="0" strike="noStrike" cap="none" dirty="0" smtClean="0">
                <a:solidFill>
                  <a:srgbClr val="000000"/>
                </a:solidFill>
                <a:latin typeface="华文中宋" charset="0"/>
                <a:ea typeface="华文中宋" charset="0"/>
              </a:rPr>
              <a:t>—</a:t>
            </a:r>
            <a:r>
              <a:rPr lang="en-US" altLang="ko-KR" sz="2400" b="0" strike="noStrike" cap="none" dirty="0" smtClean="0">
                <a:solidFill>
                  <a:schemeClr val="bg2">
                    <a:lumMod val="10000"/>
                    <a:lumOff val="0"/>
                  </a:schemeClr>
                </a:solidFill>
                <a:latin typeface="华文中宋" charset="0"/>
                <a:ea typeface="华文中宋" charset="0"/>
              </a:rPr>
              <a:t>他们用</a:t>
            </a:r>
            <a:r>
              <a:rPr lang="en-US" altLang="ko-KR" sz="2800" b="1" strike="noStrike" cap="none" dirty="0" smtClean="0">
                <a:solidFill>
                  <a:schemeClr val="tx1"/>
                </a:solidFill>
                <a:latin typeface="华文中宋" charset="0"/>
                <a:ea typeface="华文中宋" charset="0"/>
              </a:rPr>
              <a:t>成就</a:t>
            </a:r>
            <a:r>
              <a:rPr lang="en-US" altLang="ko-KR" sz="2400" b="0" strike="noStrike" cap="none" dirty="0" smtClean="0">
                <a:solidFill>
                  <a:schemeClr val="bg2">
                    <a:lumMod val="10000"/>
                    <a:lumOff val="0"/>
                  </a:schemeClr>
                </a:solidFill>
                <a:latin typeface="华文中宋" charset="0"/>
                <a:ea typeface="华文中宋" charset="0"/>
              </a:rPr>
              <a:t>擦亮新时代的舟山名片</a:t>
            </a:r>
            <a:r>
              <a:rPr lang="en-US" altLang="ko-KR" sz="2400" b="0" strike="noStrike" cap="none" dirty="0" smtClean="0">
                <a:solidFill>
                  <a:srgbClr val="000000"/>
                </a:solidFill>
                <a:latin typeface="华文中宋" charset="0"/>
                <a:ea typeface="华文中宋" charset="0"/>
              </a:rPr>
              <a:t>。</a:t>
            </a:r>
            <a:endParaRPr lang="ko-KR" altLang="en-US" sz="2400" b="0" strike="noStrike" cap="none" dirty="0" smtClean="0">
              <a:solidFill>
                <a:srgbClr val="000000"/>
              </a:solidFill>
              <a:latin typeface="华文中宋" charset="0"/>
              <a:ea typeface="华文中宋" charset="0"/>
            </a:endParaRPr>
          </a:p>
        </p:txBody>
      </p:sp>
      <p:pic>
        <p:nvPicPr>
          <p:cNvPr id="3093" name="图片 309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:p14="http://schemas.microsoft.com/office/powerpoint/2010/main" xmlns="" val="0"/>
              </a:ext>
            </a:extLst>
          </a:blip>
          <a:stretch>
            <a:fillRect/>
          </a:stretch>
        </p:blipFill>
        <p:spPr>
          <a:xfrm>
            <a:off x="-170180" y="4112895"/>
            <a:ext cx="3108960" cy="2073275"/>
          </a:xfrm>
          <a:prstGeom prst="rect">
            <a:avLst/>
          </a:prstGeom>
          <a:noFill/>
          <a:effectLst>
            <a:softEdge rad="127000"/>
          </a:effectLst>
          <a:scene3d>
            <a:camera prst="isometricOffAxis2Left">
              <a:rot lat="1080000" lon="1560000" rev="0"/>
            </a:camera>
            <a:lightRig rig="threePt" dir="t"/>
          </a:scene3d>
          <a:sp3d/>
        </p:spPr>
      </p:pic>
      <p:pic>
        <p:nvPicPr>
          <p:cNvPr id="3092" name="图片 309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:p14="http://schemas.microsoft.com/office/powerpoint/2010/main" xmlns="" val="0"/>
              </a:ext>
            </a:extLst>
          </a:blip>
          <a:stretch>
            <a:fillRect/>
          </a:stretch>
        </p:blipFill>
        <p:spPr>
          <a:xfrm>
            <a:off x="1005205" y="3777615"/>
            <a:ext cx="3321050" cy="2482850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3095" name="图片 309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:p14="http://schemas.microsoft.com/office/powerpoint/2010/main" xmlns="" val="0"/>
              </a:ext>
            </a:extLst>
          </a:blip>
          <a:stretch>
            <a:fillRect/>
          </a:stretch>
        </p:blipFill>
        <p:spPr>
          <a:xfrm>
            <a:off x="7508240" y="2821940"/>
            <a:ext cx="1732915" cy="1227455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3096" name="文本框 3095"/>
          <p:cNvSpPr txBox="1">
            <a:spLocks/>
          </p:cNvSpPr>
          <p:nvPr/>
        </p:nvSpPr>
        <p:spPr>
          <a:xfrm>
            <a:off x="2993390" y="1270"/>
            <a:ext cx="6186805" cy="1016635"/>
          </a:xfrm>
          <a:prstGeom prst="rect">
            <a:avLst/>
          </a:prstGeom>
          <a:noFill/>
          <a:ln w="0">
            <a:noFill/>
            <a:prstDash/>
          </a:ln>
        </p:spPr>
        <p:txBody>
          <a:bodyPr vert="horz" wrap="square" lIns="89535" tIns="46355" rIns="89535" bIns="46355" numCol="1" anchor="t">
            <a:spAutoFit/>
          </a:bodyPr>
          <a:lstStyle/>
          <a:p>
            <a:pPr marL="0" indent="0" algn="l" defTabSz="508000" eaLnBrk="0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000" b="0" strike="noStrike" cap="none" dirty="0" smtClean="0">
                <a:solidFill>
                  <a:schemeClr val="tx1"/>
                </a:solidFill>
                <a:latin typeface="华文隶书" charset="0"/>
                <a:ea typeface="华文隶书" charset="0"/>
              </a:rPr>
              <a:t>礼赞新中国  奋斗新时代</a:t>
            </a:r>
            <a:endParaRPr lang="ko-KR" altLang="en-US" sz="2000" b="0" strike="noStrike" cap="none" dirty="0" smtClean="0">
              <a:solidFill>
                <a:schemeClr val="tx1"/>
              </a:solidFill>
              <a:latin typeface="华文隶书" charset="0"/>
              <a:ea typeface="华文隶书" charset="0"/>
            </a:endParaRPr>
          </a:p>
          <a:p>
            <a:pPr marL="0" indent="0" algn="l" defTabSz="508000" eaLnBrk="0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000" b="0" strike="noStrike" cap="none" dirty="0" smtClean="0">
                <a:solidFill>
                  <a:schemeClr val="tx1"/>
                </a:solidFill>
                <a:latin typeface="华文隶书" charset="0"/>
                <a:ea typeface="华文隶书" charset="0"/>
              </a:rPr>
              <a:t>                            ——做一个有“样子”的党员</a:t>
            </a:r>
            <a:endParaRPr lang="ko-KR" altLang="en-US" sz="2000" b="0" strike="noStrike" cap="none" dirty="0" smtClean="0">
              <a:solidFill>
                <a:schemeClr val="tx1"/>
              </a:solidFill>
              <a:latin typeface="华文隶书" charset="0"/>
              <a:ea typeface="华文隶书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自定义 1">
      <a:dk1>
        <a:srgbClr val="FF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JisuOffice Show</Application>
  <AppVersion>12.000</AppVersion>
  <Characters>0</Characters>
  <CharactersWithSpaces>0</CharactersWithSpaces>
  <DocSecurity>0</DocSecurity>
  <HyperlinksChanged>false</HyperlinksChanged>
  <Lines>0</Lines>
  <LinksUpToDate>false</LinksUpToDate>
  <Pages>12</Pages>
  <Paragraphs>81</Paragraphs>
  <Words>311</Words>
  <TotalTime>0</TotalTime>
  <MMClips>0</MMClips>
  <ScaleCrop>false</ScaleCrop>
  <HeadingPairs>
    <vt:vector size="2" baseType="variant">
      <vt:variant>
        <vt:lpstr>제목</vt:lpstr>
      </vt:variant>
      <vt:variant>
        <vt:i4>1</vt:i4>
      </vt:variant>
    </vt:vector>
  </HeadingPairs>
  <TitlesOfParts>
    <vt:vector size="1" baseType="lpstr">
      <vt:lpstr>Title text</vt:lpstr>
    </vt:vector>
  </TitlesOfParts>
  <SharedDoc>false</SharedDoc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revision>3</cp:revision>
  <dc:creator>Administrator</dc:creator>
  <cp:lastModifiedBy>Administrator</cp:lastModifiedBy>
  <dc:title>PowerPoint 演示文稿</dc:title>
  <dcterms:modified xsi:type="dcterms:W3CDTF">2019-05-14T12:03:40Z</dcterms:modified>
</cp:coreProperties>
</file>