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6"/>
  </p:notesMasterIdLst>
  <p:handoutMasterIdLst>
    <p:handoutMasterId r:id="rId17"/>
  </p:handoutMasterIdLst>
  <p:sldIdLst>
    <p:sldId id="506" r:id="rId2"/>
    <p:sldId id="578" r:id="rId3"/>
    <p:sldId id="579" r:id="rId4"/>
    <p:sldId id="580" r:id="rId5"/>
    <p:sldId id="581" r:id="rId6"/>
    <p:sldId id="582" r:id="rId7"/>
    <p:sldId id="583" r:id="rId8"/>
    <p:sldId id="584" r:id="rId9"/>
    <p:sldId id="585" r:id="rId10"/>
    <p:sldId id="586" r:id="rId11"/>
    <p:sldId id="587" r:id="rId12"/>
    <p:sldId id="588" r:id="rId13"/>
    <p:sldId id="589" r:id="rId14"/>
    <p:sldId id="595" r:id="rId15"/>
  </p:sldIdLst>
  <p:sldSz cx="12192000" cy="6858000"/>
  <p:notesSz cx="6858000" cy="9144000"/>
  <p:custDataLst>
    <p:tags r:id="rId1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9500"/>
    <a:srgbClr val="F49D00"/>
    <a:srgbClr val="FFA014"/>
    <a:srgbClr val="C6A568"/>
    <a:srgbClr val="E64A21"/>
    <a:srgbClr val="E84C23"/>
    <a:srgbClr val="7D0000"/>
    <a:srgbClr val="EB8C00"/>
    <a:srgbClr val="00A2FF"/>
    <a:srgbClr val="FF3B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主题样式 1 - 强调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9532" autoAdjust="0"/>
  </p:normalViewPr>
  <p:slideViewPr>
    <p:cSldViewPr snapToGrid="0">
      <p:cViewPr varScale="1">
        <p:scale>
          <a:sx n="89" d="100"/>
          <a:sy n="89" d="100"/>
        </p:scale>
        <p:origin x="-570" y="-102"/>
      </p:cViewPr>
      <p:guideLst>
        <p:guide orient="horz" pos="2160"/>
        <p:guide pos="3840"/>
      </p:guideLst>
    </p:cSldViewPr>
  </p:slideViewPr>
  <p:notesTextViewPr>
    <p:cViewPr>
      <p:scale>
        <a:sx n="66" d="100"/>
        <a:sy n="66" d="100"/>
      </p:scale>
      <p:origin x="0" y="0"/>
    </p:cViewPr>
  </p:notesTextViewPr>
  <p:sorterViewPr>
    <p:cViewPr>
      <p:scale>
        <a:sx n="60" d="100"/>
        <a:sy n="60" d="100"/>
      </p:scale>
      <p:origin x="0" y="96"/>
    </p:cViewPr>
  </p:sorterViewPr>
  <p:notesViewPr>
    <p:cSldViewPr snapToGrid="0">
      <p:cViewPr varScale="1">
        <p:scale>
          <a:sx n="62" d="100"/>
          <a:sy n="62" d="100"/>
        </p:scale>
        <p:origin x="2452" y="3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theme" Target="theme/theme1.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EEBB66C-D209-4A8E-BF4B-1C2047C0C2C1}" type="datetimeFigureOut">
              <a:rPr lang="zh-CN" altLang="en-US" smtClean="0"/>
              <a:t>2019/5/14</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5A3739F-BF74-4F9F-B0E5-949823377313}" type="slidenum">
              <a:rPr lang="zh-CN" altLang="en-US" smtClean="0"/>
              <a:t>‹#›</a:t>
            </a:fld>
            <a:endParaRPr lang="zh-CN" altLang="en-US"/>
          </a:p>
        </p:txBody>
      </p:sp>
    </p:spTree>
    <p:extLst>
      <p:ext uri="{BB962C8B-B14F-4D97-AF65-F5344CB8AC3E}">
        <p14:creationId xmlns:p14="http://schemas.microsoft.com/office/powerpoint/2010/main" val="2643759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ea typeface="造字工房悦黑（非商用）常规体" pitchFamily="2"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ea typeface="造字工房悦黑（非商用）常规体" pitchFamily="2" charset="-122"/>
              </a:defRPr>
            </a:lvl1pPr>
          </a:lstStyle>
          <a:p>
            <a:fld id="{D8D3007C-0BBF-4CAD-B02F-7664B804665F}" type="datetimeFigureOut">
              <a:rPr lang="zh-CN" altLang="en-US" smtClean="0"/>
              <a:pPr/>
              <a:t>2019/5/14</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ea typeface="造字工房悦黑（非商用）常规体" pitchFamily="2"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ea typeface="造字工房悦黑（非商用）常规体" pitchFamily="2" charset="-122"/>
              </a:defRPr>
            </a:lvl1pPr>
          </a:lstStyle>
          <a:p>
            <a:fld id="{8927DC7C-EA85-41EA-BE8E-3BC04B9579CE}" type="slidenum">
              <a:rPr lang="zh-CN" altLang="en-US" smtClean="0"/>
              <a:pPr/>
              <a:t>‹#›</a:t>
            </a:fld>
            <a:endParaRPr lang="zh-CN" altLang="en-US" dirty="0"/>
          </a:p>
        </p:txBody>
      </p:sp>
    </p:spTree>
    <p:extLst>
      <p:ext uri="{BB962C8B-B14F-4D97-AF65-F5344CB8AC3E}">
        <p14:creationId xmlns:p14="http://schemas.microsoft.com/office/powerpoint/2010/main" val="25730997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造字工房悦黑（非商用）常规体" pitchFamily="2" charset="-122"/>
        <a:cs typeface="+mn-cs"/>
      </a:defRPr>
    </a:lvl1pPr>
    <a:lvl2pPr marL="457200" algn="l" defTabSz="914400" rtl="0" eaLnBrk="1" latinLnBrk="0" hangingPunct="1">
      <a:defRPr sz="1200" kern="1200">
        <a:solidFill>
          <a:schemeClr val="tx1"/>
        </a:solidFill>
        <a:latin typeface="+mn-lt"/>
        <a:ea typeface="造字工房悦黑（非商用）常规体" pitchFamily="2" charset="-122"/>
        <a:cs typeface="+mn-cs"/>
      </a:defRPr>
    </a:lvl2pPr>
    <a:lvl3pPr marL="914400" algn="l" defTabSz="914400" rtl="0" eaLnBrk="1" latinLnBrk="0" hangingPunct="1">
      <a:defRPr sz="1200" kern="1200">
        <a:solidFill>
          <a:schemeClr val="tx1"/>
        </a:solidFill>
        <a:latin typeface="+mn-lt"/>
        <a:ea typeface="造字工房悦黑（非商用）常规体" pitchFamily="2" charset="-122"/>
        <a:cs typeface="+mn-cs"/>
      </a:defRPr>
    </a:lvl3pPr>
    <a:lvl4pPr marL="1371600" algn="l" defTabSz="914400" rtl="0" eaLnBrk="1" latinLnBrk="0" hangingPunct="1">
      <a:defRPr sz="1200" kern="1200">
        <a:solidFill>
          <a:schemeClr val="tx1"/>
        </a:solidFill>
        <a:latin typeface="+mn-lt"/>
        <a:ea typeface="造字工房悦黑（非商用）常规体" pitchFamily="2" charset="-122"/>
        <a:cs typeface="+mn-cs"/>
      </a:defRPr>
    </a:lvl4pPr>
    <a:lvl5pPr marL="1828800" algn="l" defTabSz="914400" rtl="0" eaLnBrk="1" latinLnBrk="0" hangingPunct="1">
      <a:defRPr sz="1200" kern="1200">
        <a:solidFill>
          <a:schemeClr val="tx1"/>
        </a:solidFill>
        <a:latin typeface="+mn-lt"/>
        <a:ea typeface="造字工房悦黑（非商用）常规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pPr/>
              <a:t>1</a:t>
            </a:fld>
            <a:endParaRPr lang="zh-CN" altLang="en-US" dirty="0"/>
          </a:p>
        </p:txBody>
      </p:sp>
    </p:spTree>
    <p:extLst>
      <p:ext uri="{BB962C8B-B14F-4D97-AF65-F5344CB8AC3E}">
        <p14:creationId xmlns:p14="http://schemas.microsoft.com/office/powerpoint/2010/main" val="8303649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pPr/>
              <a:t>10</a:t>
            </a:fld>
            <a:endParaRPr lang="zh-CN" altLang="en-US" dirty="0"/>
          </a:p>
        </p:txBody>
      </p:sp>
    </p:spTree>
    <p:extLst>
      <p:ext uri="{BB962C8B-B14F-4D97-AF65-F5344CB8AC3E}">
        <p14:creationId xmlns:p14="http://schemas.microsoft.com/office/powerpoint/2010/main" val="11022727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pPr/>
              <a:t>11</a:t>
            </a:fld>
            <a:endParaRPr lang="zh-CN" altLang="en-US" dirty="0"/>
          </a:p>
        </p:txBody>
      </p:sp>
    </p:spTree>
    <p:extLst>
      <p:ext uri="{BB962C8B-B14F-4D97-AF65-F5344CB8AC3E}">
        <p14:creationId xmlns:p14="http://schemas.microsoft.com/office/powerpoint/2010/main" val="27271654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pPr/>
              <a:t>12</a:t>
            </a:fld>
            <a:endParaRPr lang="zh-CN" altLang="en-US" dirty="0"/>
          </a:p>
        </p:txBody>
      </p:sp>
    </p:spTree>
    <p:extLst>
      <p:ext uri="{BB962C8B-B14F-4D97-AF65-F5344CB8AC3E}">
        <p14:creationId xmlns:p14="http://schemas.microsoft.com/office/powerpoint/2010/main" val="30638909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pPr/>
              <a:t>13</a:t>
            </a:fld>
            <a:endParaRPr lang="zh-CN" altLang="en-US" dirty="0"/>
          </a:p>
        </p:txBody>
      </p:sp>
    </p:spTree>
    <p:extLst>
      <p:ext uri="{BB962C8B-B14F-4D97-AF65-F5344CB8AC3E}">
        <p14:creationId xmlns:p14="http://schemas.microsoft.com/office/powerpoint/2010/main" val="20105137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pPr/>
              <a:t>14</a:t>
            </a:fld>
            <a:endParaRPr lang="zh-CN" altLang="en-US" dirty="0"/>
          </a:p>
        </p:txBody>
      </p:sp>
    </p:spTree>
    <p:extLst>
      <p:ext uri="{BB962C8B-B14F-4D97-AF65-F5344CB8AC3E}">
        <p14:creationId xmlns:p14="http://schemas.microsoft.com/office/powerpoint/2010/main" val="2868056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pPr/>
              <a:t>2</a:t>
            </a:fld>
            <a:endParaRPr lang="zh-CN" altLang="en-US" dirty="0"/>
          </a:p>
        </p:txBody>
      </p:sp>
    </p:spTree>
    <p:extLst>
      <p:ext uri="{BB962C8B-B14F-4D97-AF65-F5344CB8AC3E}">
        <p14:creationId xmlns:p14="http://schemas.microsoft.com/office/powerpoint/2010/main" val="14427945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pPr/>
              <a:t>3</a:t>
            </a:fld>
            <a:endParaRPr lang="zh-CN" altLang="en-US" dirty="0"/>
          </a:p>
        </p:txBody>
      </p:sp>
    </p:spTree>
    <p:extLst>
      <p:ext uri="{BB962C8B-B14F-4D97-AF65-F5344CB8AC3E}">
        <p14:creationId xmlns:p14="http://schemas.microsoft.com/office/powerpoint/2010/main" val="4205101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pPr/>
              <a:t>4</a:t>
            </a:fld>
            <a:endParaRPr lang="zh-CN" altLang="en-US" dirty="0"/>
          </a:p>
        </p:txBody>
      </p:sp>
    </p:spTree>
    <p:extLst>
      <p:ext uri="{BB962C8B-B14F-4D97-AF65-F5344CB8AC3E}">
        <p14:creationId xmlns:p14="http://schemas.microsoft.com/office/powerpoint/2010/main" val="8350314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pPr/>
              <a:t>5</a:t>
            </a:fld>
            <a:endParaRPr lang="zh-CN" altLang="en-US" dirty="0"/>
          </a:p>
        </p:txBody>
      </p:sp>
    </p:spTree>
    <p:extLst>
      <p:ext uri="{BB962C8B-B14F-4D97-AF65-F5344CB8AC3E}">
        <p14:creationId xmlns:p14="http://schemas.microsoft.com/office/powerpoint/2010/main" val="4349662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pPr/>
              <a:t>6</a:t>
            </a:fld>
            <a:endParaRPr lang="zh-CN" altLang="en-US" dirty="0"/>
          </a:p>
        </p:txBody>
      </p:sp>
    </p:spTree>
    <p:extLst>
      <p:ext uri="{BB962C8B-B14F-4D97-AF65-F5344CB8AC3E}">
        <p14:creationId xmlns:p14="http://schemas.microsoft.com/office/powerpoint/2010/main" val="29881700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pPr/>
              <a:t>7</a:t>
            </a:fld>
            <a:endParaRPr lang="zh-CN" altLang="en-US" dirty="0"/>
          </a:p>
        </p:txBody>
      </p:sp>
    </p:spTree>
    <p:extLst>
      <p:ext uri="{BB962C8B-B14F-4D97-AF65-F5344CB8AC3E}">
        <p14:creationId xmlns:p14="http://schemas.microsoft.com/office/powerpoint/2010/main" val="34805556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pPr/>
              <a:t>8</a:t>
            </a:fld>
            <a:endParaRPr lang="zh-CN" altLang="en-US" dirty="0"/>
          </a:p>
        </p:txBody>
      </p:sp>
    </p:spTree>
    <p:extLst>
      <p:ext uri="{BB962C8B-B14F-4D97-AF65-F5344CB8AC3E}">
        <p14:creationId xmlns:p14="http://schemas.microsoft.com/office/powerpoint/2010/main" val="4890921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pPr/>
              <a:t>9</a:t>
            </a:fld>
            <a:endParaRPr lang="zh-CN" altLang="en-US" dirty="0"/>
          </a:p>
        </p:txBody>
      </p:sp>
    </p:spTree>
    <p:extLst>
      <p:ext uri="{BB962C8B-B14F-4D97-AF65-F5344CB8AC3E}">
        <p14:creationId xmlns:p14="http://schemas.microsoft.com/office/powerpoint/2010/main" val="39832071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3" name="图片 2">
            <a:extLst>
              <a:ext uri="{FF2B5EF4-FFF2-40B4-BE49-F238E27FC236}">
                <a16:creationId xmlns="" xmlns:a16="http://schemas.microsoft.com/office/drawing/2014/main" id="{594A739F-DE70-4893-882B-3C9FE75AB3A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864" t="7739" r="3864"/>
          <a:stretch/>
        </p:blipFill>
        <p:spPr>
          <a:xfrm>
            <a:off x="0" y="0"/>
            <a:ext cx="12192000" cy="6859270"/>
          </a:xfrm>
          <a:prstGeom prst="rect">
            <a:avLst/>
          </a:prstGeom>
        </p:spPr>
      </p:pic>
    </p:spTree>
    <p:extLst>
      <p:ext uri="{BB962C8B-B14F-4D97-AF65-F5344CB8AC3E}">
        <p14:creationId xmlns:p14="http://schemas.microsoft.com/office/powerpoint/2010/main" val="3133198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pic>
        <p:nvPicPr>
          <p:cNvPr id="3" name="图片 2">
            <a:extLst>
              <a:ext uri="{FF2B5EF4-FFF2-40B4-BE49-F238E27FC236}">
                <a16:creationId xmlns="" xmlns:a16="http://schemas.microsoft.com/office/drawing/2014/main" id="{1CAD93C9-82A2-4DD9-9EFF-709C29CB7D6A}"/>
              </a:ext>
            </a:extLst>
          </p:cNvPr>
          <p:cNvPicPr>
            <a:picLocks noChangeAspect="1"/>
          </p:cNvPicPr>
          <p:nvPr userDrawn="1"/>
        </p:nvPicPr>
        <p:blipFill>
          <a:blip r:embed="rId2" cstate="print">
            <a:extLst>
              <a:ext uri="{BEBA8EAE-BF5A-486C-A8C5-ECC9F3942E4B}">
                <a14:imgProps xmlns:a14="http://schemas.microsoft.com/office/drawing/2010/main">
                  <a14:imgLayer r:embed="rId3">
                    <a14:imgEffect>
                      <a14:artisticBlur/>
                    </a14:imgEffect>
                  </a14:imgLayer>
                </a14:imgProps>
              </a:ext>
              <a:ext uri="{28A0092B-C50C-407E-A947-70E740481C1C}">
                <a14:useLocalDpi xmlns:a14="http://schemas.microsoft.com/office/drawing/2010/main" val="0"/>
              </a:ext>
            </a:extLst>
          </a:blip>
          <a:stretch>
            <a:fillRect/>
          </a:stretch>
        </p:blipFill>
        <p:spPr>
          <a:xfrm>
            <a:off x="1354" y="-1"/>
            <a:ext cx="12190646" cy="6859271"/>
          </a:xfrm>
          <a:prstGeom prst="rect">
            <a:avLst/>
          </a:prstGeom>
        </p:spPr>
      </p:pic>
      <p:sp>
        <p:nvSpPr>
          <p:cNvPr id="4" name="矩形 3">
            <a:extLst>
              <a:ext uri="{FF2B5EF4-FFF2-40B4-BE49-F238E27FC236}">
                <a16:creationId xmlns="" xmlns:a16="http://schemas.microsoft.com/office/drawing/2014/main" id="{5650BBED-3034-4E5F-8744-02058D1E66C3}"/>
              </a:ext>
            </a:extLst>
          </p:cNvPr>
          <p:cNvSpPr/>
          <p:nvPr userDrawn="1"/>
        </p:nvSpPr>
        <p:spPr>
          <a:xfrm>
            <a:off x="0" y="0"/>
            <a:ext cx="12192000" cy="6858000"/>
          </a:xfrm>
          <a:prstGeom prst="rect">
            <a:avLst/>
          </a:prstGeom>
          <a:gradFill>
            <a:gsLst>
              <a:gs pos="0">
                <a:schemeClr val="bg1">
                  <a:alpha val="90000"/>
                </a:schemeClr>
              </a:gs>
              <a:gs pos="100000">
                <a:schemeClr val="bg1">
                  <a:alpha val="5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026597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pic>
        <p:nvPicPr>
          <p:cNvPr id="3" name="图片 2">
            <a:extLst>
              <a:ext uri="{FF2B5EF4-FFF2-40B4-BE49-F238E27FC236}">
                <a16:creationId xmlns="" xmlns:a16="http://schemas.microsoft.com/office/drawing/2014/main" id="{1CAD93C9-82A2-4DD9-9EFF-709C29CB7D6A}"/>
              </a:ext>
            </a:extLst>
          </p:cNvPr>
          <p:cNvPicPr>
            <a:picLocks noChangeAspect="1"/>
          </p:cNvPicPr>
          <p:nvPr userDrawn="1"/>
        </p:nvPicPr>
        <p:blipFill>
          <a:blip r:embed="rId2" cstate="print">
            <a:extLst>
              <a:ext uri="{BEBA8EAE-BF5A-486C-A8C5-ECC9F3942E4B}">
                <a14:imgProps xmlns:a14="http://schemas.microsoft.com/office/drawing/2010/main">
                  <a14:imgLayer r:embed="rId3">
                    <a14:imgEffect>
                      <a14:artisticBlur/>
                    </a14:imgEffect>
                  </a14:imgLayer>
                </a14:imgProps>
              </a:ext>
              <a:ext uri="{28A0092B-C50C-407E-A947-70E740481C1C}">
                <a14:useLocalDpi xmlns:a14="http://schemas.microsoft.com/office/drawing/2010/main" val="0"/>
              </a:ext>
            </a:extLst>
          </a:blip>
          <a:stretch>
            <a:fillRect/>
          </a:stretch>
        </p:blipFill>
        <p:spPr>
          <a:xfrm>
            <a:off x="1354" y="-1"/>
            <a:ext cx="12190646" cy="6859271"/>
          </a:xfrm>
          <a:prstGeom prst="rect">
            <a:avLst/>
          </a:prstGeom>
        </p:spPr>
      </p:pic>
      <p:sp>
        <p:nvSpPr>
          <p:cNvPr id="4" name="矩形 3">
            <a:extLst>
              <a:ext uri="{FF2B5EF4-FFF2-40B4-BE49-F238E27FC236}">
                <a16:creationId xmlns="" xmlns:a16="http://schemas.microsoft.com/office/drawing/2014/main" id="{5650BBED-3034-4E5F-8744-02058D1E66C3}"/>
              </a:ext>
            </a:extLst>
          </p:cNvPr>
          <p:cNvSpPr/>
          <p:nvPr userDrawn="1"/>
        </p:nvSpPr>
        <p:spPr>
          <a:xfrm>
            <a:off x="0" y="0"/>
            <a:ext cx="12192000" cy="6858000"/>
          </a:xfrm>
          <a:prstGeom prst="rect">
            <a:avLst/>
          </a:prstGeom>
          <a:gradFill>
            <a:gsLst>
              <a:gs pos="0">
                <a:schemeClr val="bg1">
                  <a:alpha val="90000"/>
                </a:schemeClr>
              </a:gs>
              <a:gs pos="100000">
                <a:schemeClr val="bg1">
                  <a:alpha val="5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a:extLst>
              <a:ext uri="{FF2B5EF4-FFF2-40B4-BE49-F238E27FC236}">
                <a16:creationId xmlns="" xmlns:a16="http://schemas.microsoft.com/office/drawing/2014/main" id="{BE380C26-76EA-410A-9B98-E77CB8A7336F}"/>
              </a:ext>
            </a:extLst>
          </p:cNvPr>
          <p:cNvGrpSpPr/>
          <p:nvPr userDrawn="1"/>
        </p:nvGrpSpPr>
        <p:grpSpPr>
          <a:xfrm>
            <a:off x="0" y="345591"/>
            <a:ext cx="792000" cy="792000"/>
            <a:chOff x="0" y="345591"/>
            <a:chExt cx="792000" cy="792000"/>
          </a:xfrm>
        </p:grpSpPr>
        <p:sp>
          <p:nvSpPr>
            <p:cNvPr id="6" name="矩形 5">
              <a:extLst>
                <a:ext uri="{FF2B5EF4-FFF2-40B4-BE49-F238E27FC236}">
                  <a16:creationId xmlns="" xmlns:a16="http://schemas.microsoft.com/office/drawing/2014/main" id="{6534A9E7-1BAB-4BB4-9DE3-8E9098868C69}"/>
                </a:ext>
              </a:extLst>
            </p:cNvPr>
            <p:cNvSpPr>
              <a:spLocks/>
            </p:cNvSpPr>
            <p:nvPr userDrawn="1"/>
          </p:nvSpPr>
          <p:spPr>
            <a:xfrm>
              <a:off x="0" y="345591"/>
              <a:ext cx="792000" cy="7920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Freeform 5">
              <a:extLst>
                <a:ext uri="{FF2B5EF4-FFF2-40B4-BE49-F238E27FC236}">
                  <a16:creationId xmlns="" xmlns:a16="http://schemas.microsoft.com/office/drawing/2014/main" id="{357166C4-4189-4C5D-8B7B-EB120A985AFB}"/>
                </a:ext>
              </a:extLst>
            </p:cNvPr>
            <p:cNvSpPr>
              <a:spLocks noChangeAspect="1"/>
            </p:cNvSpPr>
            <p:nvPr userDrawn="1"/>
          </p:nvSpPr>
          <p:spPr bwMode="auto">
            <a:xfrm>
              <a:off x="126000" y="471591"/>
              <a:ext cx="540000" cy="540000"/>
            </a:xfrm>
            <a:custGeom>
              <a:avLst/>
              <a:gdLst>
                <a:gd name="T0" fmla="*/ 2313 w 16074"/>
                <a:gd name="T1" fmla="*/ 11564 h 16128"/>
                <a:gd name="T2" fmla="*/ 3529 w 16074"/>
                <a:gd name="T3" fmla="*/ 12395 h 16128"/>
                <a:gd name="T4" fmla="*/ 4818 w 16074"/>
                <a:gd name="T5" fmla="*/ 13031 h 16128"/>
                <a:gd name="T6" fmla="*/ 6189 w 16074"/>
                <a:gd name="T7" fmla="*/ 13418 h 16128"/>
                <a:gd name="T8" fmla="*/ 7653 w 16074"/>
                <a:gd name="T9" fmla="*/ 13501 h 16128"/>
                <a:gd name="T10" fmla="*/ 9219 w 16074"/>
                <a:gd name="T11" fmla="*/ 13224 h 16128"/>
                <a:gd name="T12" fmla="*/ 5225 w 16074"/>
                <a:gd name="T13" fmla="*/ 7326 h 16128"/>
                <a:gd name="T14" fmla="*/ 5604 w 16074"/>
                <a:gd name="T15" fmla="*/ 2588 h 16128"/>
                <a:gd name="T16" fmla="*/ 5918 w 16074"/>
                <a:gd name="T17" fmla="*/ 2680 h 16128"/>
                <a:gd name="T18" fmla="*/ 6274 w 16074"/>
                <a:gd name="T19" fmla="*/ 2719 h 16128"/>
                <a:gd name="T20" fmla="*/ 6671 w 16074"/>
                <a:gd name="T21" fmla="*/ 2688 h 16128"/>
                <a:gd name="T22" fmla="*/ 7102 w 16074"/>
                <a:gd name="T23" fmla="*/ 2577 h 16128"/>
                <a:gd name="T24" fmla="*/ 7563 w 16074"/>
                <a:gd name="T25" fmla="*/ 2375 h 16128"/>
                <a:gd name="T26" fmla="*/ 8053 w 16074"/>
                <a:gd name="T27" fmla="*/ 2066 h 16128"/>
                <a:gd name="T28" fmla="*/ 12930 w 16074"/>
                <a:gd name="T29" fmla="*/ 10057 h 16128"/>
                <a:gd name="T30" fmla="*/ 13396 w 16074"/>
                <a:gd name="T31" fmla="*/ 8301 h 16128"/>
                <a:gd name="T32" fmla="*/ 13347 w 16074"/>
                <a:gd name="T33" fmla="*/ 6443 h 16128"/>
                <a:gd name="T34" fmla="*/ 12801 w 16074"/>
                <a:gd name="T35" fmla="*/ 4583 h 16128"/>
                <a:gd name="T36" fmla="*/ 11773 w 16074"/>
                <a:gd name="T37" fmla="*/ 2822 h 16128"/>
                <a:gd name="T38" fmla="*/ 10277 w 16074"/>
                <a:gd name="T39" fmla="*/ 1262 h 16128"/>
                <a:gd name="T40" fmla="*/ 8329 w 16074"/>
                <a:gd name="T41" fmla="*/ 0 h 16128"/>
                <a:gd name="T42" fmla="*/ 10526 w 16074"/>
                <a:gd name="T43" fmla="*/ 458 h 16128"/>
                <a:gd name="T44" fmla="*/ 12659 w 16074"/>
                <a:gd name="T45" fmla="*/ 1583 h 16128"/>
                <a:gd name="T46" fmla="*/ 14464 w 16074"/>
                <a:gd name="T47" fmla="*/ 3304 h 16128"/>
                <a:gd name="T48" fmla="*/ 15679 w 16074"/>
                <a:gd name="T49" fmla="*/ 5557 h 16128"/>
                <a:gd name="T50" fmla="*/ 16044 w 16074"/>
                <a:gd name="T51" fmla="*/ 8271 h 16128"/>
                <a:gd name="T52" fmla="*/ 15294 w 16074"/>
                <a:gd name="T53" fmla="*/ 11379 h 16128"/>
                <a:gd name="T54" fmla="*/ 12655 w 16074"/>
                <a:gd name="T55" fmla="*/ 14684 h 16128"/>
                <a:gd name="T56" fmla="*/ 10870 w 16074"/>
                <a:gd name="T57" fmla="*/ 15495 h 16128"/>
                <a:gd name="T58" fmla="*/ 9145 w 16074"/>
                <a:gd name="T59" fmla="*/ 15974 h 16128"/>
                <a:gd name="T60" fmla="*/ 7486 w 16074"/>
                <a:gd name="T61" fmla="*/ 16128 h 16128"/>
                <a:gd name="T62" fmla="*/ 5906 w 16074"/>
                <a:gd name="T63" fmla="*/ 15967 h 16128"/>
                <a:gd name="T64" fmla="*/ 4415 w 16074"/>
                <a:gd name="T65" fmla="*/ 15498 h 16128"/>
                <a:gd name="T66" fmla="*/ 3023 w 16074"/>
                <a:gd name="T67" fmla="*/ 14731 h 16128"/>
                <a:gd name="T68" fmla="*/ 2528 w 16074"/>
                <a:gd name="T69" fmla="*/ 14487 h 16128"/>
                <a:gd name="T70" fmla="*/ 2530 w 16074"/>
                <a:gd name="T71" fmla="*/ 14735 h 16128"/>
                <a:gd name="T72" fmla="*/ 2473 w 16074"/>
                <a:gd name="T73" fmla="*/ 14983 h 16128"/>
                <a:gd name="T74" fmla="*/ 2363 w 16074"/>
                <a:gd name="T75" fmla="*/ 15222 h 16128"/>
                <a:gd name="T76" fmla="*/ 2207 w 16074"/>
                <a:gd name="T77" fmla="*/ 15444 h 16128"/>
                <a:gd name="T78" fmla="*/ 2013 w 16074"/>
                <a:gd name="T79" fmla="*/ 15642 h 16128"/>
                <a:gd name="T80" fmla="*/ 1779 w 16074"/>
                <a:gd name="T81" fmla="*/ 15812 h 16128"/>
                <a:gd name="T82" fmla="*/ 1496 w 16074"/>
                <a:gd name="T83" fmla="*/ 15944 h 16128"/>
                <a:gd name="T84" fmla="*/ 1210 w 16074"/>
                <a:gd name="T85" fmla="*/ 16001 h 16128"/>
                <a:gd name="T86" fmla="*/ 933 w 16074"/>
                <a:gd name="T87" fmla="*/ 15986 h 16128"/>
                <a:gd name="T88" fmla="*/ 671 w 16074"/>
                <a:gd name="T89" fmla="*/ 15902 h 16128"/>
                <a:gd name="T90" fmla="*/ 436 w 16074"/>
                <a:gd name="T91" fmla="*/ 15751 h 16128"/>
                <a:gd name="T92" fmla="*/ 234 w 16074"/>
                <a:gd name="T93" fmla="*/ 15534 h 16128"/>
                <a:gd name="T94" fmla="*/ 33 w 16074"/>
                <a:gd name="T95" fmla="*/ 15112 h 16128"/>
                <a:gd name="T96" fmla="*/ 17 w 16074"/>
                <a:gd name="T97" fmla="*/ 14651 h 16128"/>
                <a:gd name="T98" fmla="*/ 179 w 16074"/>
                <a:gd name="T99" fmla="*/ 14226 h 16128"/>
                <a:gd name="T100" fmla="*/ 478 w 16074"/>
                <a:gd name="T101" fmla="*/ 13874 h 16128"/>
                <a:gd name="T102" fmla="*/ 878 w 16074"/>
                <a:gd name="T103" fmla="*/ 13632 h 16128"/>
                <a:gd name="T104" fmla="*/ 1339 w 16074"/>
                <a:gd name="T105" fmla="*/ 13536 h 16128"/>
                <a:gd name="T106" fmla="*/ 1477 w 16074"/>
                <a:gd name="T107" fmla="*/ 13406 h 16128"/>
                <a:gd name="T108" fmla="*/ 1100 w 16074"/>
                <a:gd name="T109" fmla="*/ 12990 h 16128"/>
                <a:gd name="T110" fmla="*/ 736 w 16074"/>
                <a:gd name="T111" fmla="*/ 12545 h 1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074" h="16128">
                  <a:moveTo>
                    <a:pt x="454" y="12169"/>
                  </a:moveTo>
                  <a:lnTo>
                    <a:pt x="1614" y="10993"/>
                  </a:lnTo>
                  <a:lnTo>
                    <a:pt x="1844" y="11188"/>
                  </a:lnTo>
                  <a:lnTo>
                    <a:pt x="2077" y="11378"/>
                  </a:lnTo>
                  <a:lnTo>
                    <a:pt x="2313" y="11564"/>
                  </a:lnTo>
                  <a:lnTo>
                    <a:pt x="2550" y="11742"/>
                  </a:lnTo>
                  <a:lnTo>
                    <a:pt x="2792" y="11916"/>
                  </a:lnTo>
                  <a:lnTo>
                    <a:pt x="3035" y="12083"/>
                  </a:lnTo>
                  <a:lnTo>
                    <a:pt x="3280" y="12242"/>
                  </a:lnTo>
                  <a:lnTo>
                    <a:pt x="3529" y="12395"/>
                  </a:lnTo>
                  <a:lnTo>
                    <a:pt x="3781" y="12540"/>
                  </a:lnTo>
                  <a:lnTo>
                    <a:pt x="4035" y="12677"/>
                  </a:lnTo>
                  <a:lnTo>
                    <a:pt x="4293" y="12804"/>
                  </a:lnTo>
                  <a:lnTo>
                    <a:pt x="4554" y="12923"/>
                  </a:lnTo>
                  <a:lnTo>
                    <a:pt x="4818" y="13031"/>
                  </a:lnTo>
                  <a:lnTo>
                    <a:pt x="5086" y="13131"/>
                  </a:lnTo>
                  <a:lnTo>
                    <a:pt x="5356" y="13220"/>
                  </a:lnTo>
                  <a:lnTo>
                    <a:pt x="5630" y="13298"/>
                  </a:lnTo>
                  <a:lnTo>
                    <a:pt x="5908" y="13364"/>
                  </a:lnTo>
                  <a:lnTo>
                    <a:pt x="6189" y="13418"/>
                  </a:lnTo>
                  <a:lnTo>
                    <a:pt x="6474" y="13461"/>
                  </a:lnTo>
                  <a:lnTo>
                    <a:pt x="6763" y="13491"/>
                  </a:lnTo>
                  <a:lnTo>
                    <a:pt x="7056" y="13508"/>
                  </a:lnTo>
                  <a:lnTo>
                    <a:pt x="7352" y="13511"/>
                  </a:lnTo>
                  <a:lnTo>
                    <a:pt x="7653" y="13501"/>
                  </a:lnTo>
                  <a:lnTo>
                    <a:pt x="7958" y="13476"/>
                  </a:lnTo>
                  <a:lnTo>
                    <a:pt x="8267" y="13437"/>
                  </a:lnTo>
                  <a:lnTo>
                    <a:pt x="8579" y="13381"/>
                  </a:lnTo>
                  <a:lnTo>
                    <a:pt x="8897" y="13311"/>
                  </a:lnTo>
                  <a:lnTo>
                    <a:pt x="9219" y="13224"/>
                  </a:lnTo>
                  <a:lnTo>
                    <a:pt x="9546" y="13121"/>
                  </a:lnTo>
                  <a:lnTo>
                    <a:pt x="9877" y="13001"/>
                  </a:lnTo>
                  <a:lnTo>
                    <a:pt x="10212" y="12863"/>
                  </a:lnTo>
                  <a:lnTo>
                    <a:pt x="10554" y="12708"/>
                  </a:lnTo>
                  <a:lnTo>
                    <a:pt x="5225" y="7326"/>
                  </a:lnTo>
                  <a:lnTo>
                    <a:pt x="3765" y="8813"/>
                  </a:lnTo>
                  <a:lnTo>
                    <a:pt x="1503" y="6582"/>
                  </a:lnTo>
                  <a:lnTo>
                    <a:pt x="5491" y="2537"/>
                  </a:lnTo>
                  <a:lnTo>
                    <a:pt x="5547" y="2563"/>
                  </a:lnTo>
                  <a:lnTo>
                    <a:pt x="5604" y="2588"/>
                  </a:lnTo>
                  <a:lnTo>
                    <a:pt x="5663" y="2610"/>
                  </a:lnTo>
                  <a:lnTo>
                    <a:pt x="5724" y="2631"/>
                  </a:lnTo>
                  <a:lnTo>
                    <a:pt x="5787" y="2649"/>
                  </a:lnTo>
                  <a:lnTo>
                    <a:pt x="5852" y="2666"/>
                  </a:lnTo>
                  <a:lnTo>
                    <a:pt x="5918" y="2680"/>
                  </a:lnTo>
                  <a:lnTo>
                    <a:pt x="5986" y="2693"/>
                  </a:lnTo>
                  <a:lnTo>
                    <a:pt x="6055" y="2703"/>
                  </a:lnTo>
                  <a:lnTo>
                    <a:pt x="6127" y="2711"/>
                  </a:lnTo>
                  <a:lnTo>
                    <a:pt x="6200" y="2716"/>
                  </a:lnTo>
                  <a:lnTo>
                    <a:pt x="6274" y="2719"/>
                  </a:lnTo>
                  <a:lnTo>
                    <a:pt x="6351" y="2719"/>
                  </a:lnTo>
                  <a:lnTo>
                    <a:pt x="6429" y="2716"/>
                  </a:lnTo>
                  <a:lnTo>
                    <a:pt x="6508" y="2710"/>
                  </a:lnTo>
                  <a:lnTo>
                    <a:pt x="6588" y="2700"/>
                  </a:lnTo>
                  <a:lnTo>
                    <a:pt x="6671" y="2688"/>
                  </a:lnTo>
                  <a:lnTo>
                    <a:pt x="6755" y="2673"/>
                  </a:lnTo>
                  <a:lnTo>
                    <a:pt x="6840" y="2654"/>
                  </a:lnTo>
                  <a:lnTo>
                    <a:pt x="6925" y="2632"/>
                  </a:lnTo>
                  <a:lnTo>
                    <a:pt x="7013" y="2607"/>
                  </a:lnTo>
                  <a:lnTo>
                    <a:pt x="7102" y="2577"/>
                  </a:lnTo>
                  <a:lnTo>
                    <a:pt x="7192" y="2545"/>
                  </a:lnTo>
                  <a:lnTo>
                    <a:pt x="7283" y="2508"/>
                  </a:lnTo>
                  <a:lnTo>
                    <a:pt x="7375" y="2468"/>
                  </a:lnTo>
                  <a:lnTo>
                    <a:pt x="7469" y="2423"/>
                  </a:lnTo>
                  <a:lnTo>
                    <a:pt x="7563" y="2375"/>
                  </a:lnTo>
                  <a:lnTo>
                    <a:pt x="7659" y="2321"/>
                  </a:lnTo>
                  <a:lnTo>
                    <a:pt x="7756" y="2265"/>
                  </a:lnTo>
                  <a:lnTo>
                    <a:pt x="7854" y="2203"/>
                  </a:lnTo>
                  <a:lnTo>
                    <a:pt x="7953" y="2137"/>
                  </a:lnTo>
                  <a:lnTo>
                    <a:pt x="8053" y="2066"/>
                  </a:lnTo>
                  <a:lnTo>
                    <a:pt x="9204" y="3243"/>
                  </a:lnTo>
                  <a:lnTo>
                    <a:pt x="7220" y="5296"/>
                  </a:lnTo>
                  <a:lnTo>
                    <a:pt x="12597" y="10708"/>
                  </a:lnTo>
                  <a:lnTo>
                    <a:pt x="12775" y="10387"/>
                  </a:lnTo>
                  <a:lnTo>
                    <a:pt x="12930" y="10057"/>
                  </a:lnTo>
                  <a:lnTo>
                    <a:pt x="13065" y="9719"/>
                  </a:lnTo>
                  <a:lnTo>
                    <a:pt x="13179" y="9373"/>
                  </a:lnTo>
                  <a:lnTo>
                    <a:pt x="13271" y="9022"/>
                  </a:lnTo>
                  <a:lnTo>
                    <a:pt x="13344" y="8664"/>
                  </a:lnTo>
                  <a:lnTo>
                    <a:pt x="13396" y="8301"/>
                  </a:lnTo>
                  <a:lnTo>
                    <a:pt x="13426" y="7934"/>
                  </a:lnTo>
                  <a:lnTo>
                    <a:pt x="13437" y="7564"/>
                  </a:lnTo>
                  <a:lnTo>
                    <a:pt x="13427" y="7192"/>
                  </a:lnTo>
                  <a:lnTo>
                    <a:pt x="13398" y="6818"/>
                  </a:lnTo>
                  <a:lnTo>
                    <a:pt x="13347" y="6443"/>
                  </a:lnTo>
                  <a:lnTo>
                    <a:pt x="13277" y="6068"/>
                  </a:lnTo>
                  <a:lnTo>
                    <a:pt x="13188" y="5694"/>
                  </a:lnTo>
                  <a:lnTo>
                    <a:pt x="13079" y="5321"/>
                  </a:lnTo>
                  <a:lnTo>
                    <a:pt x="12949" y="4950"/>
                  </a:lnTo>
                  <a:lnTo>
                    <a:pt x="12801" y="4583"/>
                  </a:lnTo>
                  <a:lnTo>
                    <a:pt x="12634" y="4220"/>
                  </a:lnTo>
                  <a:lnTo>
                    <a:pt x="12447" y="3862"/>
                  </a:lnTo>
                  <a:lnTo>
                    <a:pt x="12241" y="3509"/>
                  </a:lnTo>
                  <a:lnTo>
                    <a:pt x="12017" y="3162"/>
                  </a:lnTo>
                  <a:lnTo>
                    <a:pt x="11773" y="2822"/>
                  </a:lnTo>
                  <a:lnTo>
                    <a:pt x="11511" y="2492"/>
                  </a:lnTo>
                  <a:lnTo>
                    <a:pt x="11230" y="2169"/>
                  </a:lnTo>
                  <a:lnTo>
                    <a:pt x="10931" y="1856"/>
                  </a:lnTo>
                  <a:lnTo>
                    <a:pt x="10613" y="1553"/>
                  </a:lnTo>
                  <a:lnTo>
                    <a:pt x="10277" y="1262"/>
                  </a:lnTo>
                  <a:lnTo>
                    <a:pt x="9924" y="982"/>
                  </a:lnTo>
                  <a:lnTo>
                    <a:pt x="9551" y="716"/>
                  </a:lnTo>
                  <a:lnTo>
                    <a:pt x="9162" y="463"/>
                  </a:lnTo>
                  <a:lnTo>
                    <a:pt x="8754" y="224"/>
                  </a:lnTo>
                  <a:lnTo>
                    <a:pt x="8329" y="0"/>
                  </a:lnTo>
                  <a:lnTo>
                    <a:pt x="8761" y="35"/>
                  </a:lnTo>
                  <a:lnTo>
                    <a:pt x="9199" y="99"/>
                  </a:lnTo>
                  <a:lnTo>
                    <a:pt x="9641" y="192"/>
                  </a:lnTo>
                  <a:lnTo>
                    <a:pt x="10084" y="310"/>
                  </a:lnTo>
                  <a:lnTo>
                    <a:pt x="10526" y="458"/>
                  </a:lnTo>
                  <a:lnTo>
                    <a:pt x="10966" y="632"/>
                  </a:lnTo>
                  <a:lnTo>
                    <a:pt x="11402" y="832"/>
                  </a:lnTo>
                  <a:lnTo>
                    <a:pt x="11830" y="1057"/>
                  </a:lnTo>
                  <a:lnTo>
                    <a:pt x="12250" y="1307"/>
                  </a:lnTo>
                  <a:lnTo>
                    <a:pt x="12659" y="1583"/>
                  </a:lnTo>
                  <a:lnTo>
                    <a:pt x="13054" y="1881"/>
                  </a:lnTo>
                  <a:lnTo>
                    <a:pt x="13435" y="2203"/>
                  </a:lnTo>
                  <a:lnTo>
                    <a:pt x="13798" y="2548"/>
                  </a:lnTo>
                  <a:lnTo>
                    <a:pt x="14141" y="2915"/>
                  </a:lnTo>
                  <a:lnTo>
                    <a:pt x="14464" y="3304"/>
                  </a:lnTo>
                  <a:lnTo>
                    <a:pt x="14762" y="3714"/>
                  </a:lnTo>
                  <a:lnTo>
                    <a:pt x="15036" y="4146"/>
                  </a:lnTo>
                  <a:lnTo>
                    <a:pt x="15281" y="4596"/>
                  </a:lnTo>
                  <a:lnTo>
                    <a:pt x="15496" y="5067"/>
                  </a:lnTo>
                  <a:lnTo>
                    <a:pt x="15679" y="5557"/>
                  </a:lnTo>
                  <a:lnTo>
                    <a:pt x="15829" y="6065"/>
                  </a:lnTo>
                  <a:lnTo>
                    <a:pt x="15942" y="6591"/>
                  </a:lnTo>
                  <a:lnTo>
                    <a:pt x="16016" y="7135"/>
                  </a:lnTo>
                  <a:lnTo>
                    <a:pt x="16052" y="7695"/>
                  </a:lnTo>
                  <a:lnTo>
                    <a:pt x="16044" y="8271"/>
                  </a:lnTo>
                  <a:lnTo>
                    <a:pt x="15991" y="8863"/>
                  </a:lnTo>
                  <a:lnTo>
                    <a:pt x="15892" y="9471"/>
                  </a:lnTo>
                  <a:lnTo>
                    <a:pt x="15744" y="10093"/>
                  </a:lnTo>
                  <a:lnTo>
                    <a:pt x="15545" y="10729"/>
                  </a:lnTo>
                  <a:lnTo>
                    <a:pt x="15294" y="11379"/>
                  </a:lnTo>
                  <a:lnTo>
                    <a:pt x="14987" y="12042"/>
                  </a:lnTo>
                  <a:lnTo>
                    <a:pt x="14623" y="12717"/>
                  </a:lnTo>
                  <a:lnTo>
                    <a:pt x="16074" y="14218"/>
                  </a:lnTo>
                  <a:lnTo>
                    <a:pt x="14156" y="16081"/>
                  </a:lnTo>
                  <a:lnTo>
                    <a:pt x="12655" y="14684"/>
                  </a:lnTo>
                  <a:lnTo>
                    <a:pt x="12293" y="14873"/>
                  </a:lnTo>
                  <a:lnTo>
                    <a:pt x="11934" y="15048"/>
                  </a:lnTo>
                  <a:lnTo>
                    <a:pt x="11578" y="15211"/>
                  </a:lnTo>
                  <a:lnTo>
                    <a:pt x="11223" y="15360"/>
                  </a:lnTo>
                  <a:lnTo>
                    <a:pt x="10870" y="15495"/>
                  </a:lnTo>
                  <a:lnTo>
                    <a:pt x="10520" y="15617"/>
                  </a:lnTo>
                  <a:lnTo>
                    <a:pt x="10173" y="15726"/>
                  </a:lnTo>
                  <a:lnTo>
                    <a:pt x="9828" y="15822"/>
                  </a:lnTo>
                  <a:lnTo>
                    <a:pt x="9485" y="15904"/>
                  </a:lnTo>
                  <a:lnTo>
                    <a:pt x="9145" y="15974"/>
                  </a:lnTo>
                  <a:lnTo>
                    <a:pt x="8808" y="16030"/>
                  </a:lnTo>
                  <a:lnTo>
                    <a:pt x="8472" y="16074"/>
                  </a:lnTo>
                  <a:lnTo>
                    <a:pt x="8140" y="16105"/>
                  </a:lnTo>
                  <a:lnTo>
                    <a:pt x="7812" y="16123"/>
                  </a:lnTo>
                  <a:lnTo>
                    <a:pt x="7486" y="16128"/>
                  </a:lnTo>
                  <a:lnTo>
                    <a:pt x="7164" y="16121"/>
                  </a:lnTo>
                  <a:lnTo>
                    <a:pt x="6845" y="16101"/>
                  </a:lnTo>
                  <a:lnTo>
                    <a:pt x="6529" y="16069"/>
                  </a:lnTo>
                  <a:lnTo>
                    <a:pt x="6216" y="16024"/>
                  </a:lnTo>
                  <a:lnTo>
                    <a:pt x="5906" y="15967"/>
                  </a:lnTo>
                  <a:lnTo>
                    <a:pt x="5601" y="15897"/>
                  </a:lnTo>
                  <a:lnTo>
                    <a:pt x="5298" y="15816"/>
                  </a:lnTo>
                  <a:lnTo>
                    <a:pt x="5001" y="15722"/>
                  </a:lnTo>
                  <a:lnTo>
                    <a:pt x="4706" y="15616"/>
                  </a:lnTo>
                  <a:lnTo>
                    <a:pt x="4415" y="15498"/>
                  </a:lnTo>
                  <a:lnTo>
                    <a:pt x="4129" y="15368"/>
                  </a:lnTo>
                  <a:lnTo>
                    <a:pt x="3846" y="15227"/>
                  </a:lnTo>
                  <a:lnTo>
                    <a:pt x="3568" y="15073"/>
                  </a:lnTo>
                  <a:lnTo>
                    <a:pt x="3293" y="14907"/>
                  </a:lnTo>
                  <a:lnTo>
                    <a:pt x="3023" y="14731"/>
                  </a:lnTo>
                  <a:lnTo>
                    <a:pt x="2757" y="14542"/>
                  </a:lnTo>
                  <a:lnTo>
                    <a:pt x="2496" y="14342"/>
                  </a:lnTo>
                  <a:lnTo>
                    <a:pt x="2509" y="14390"/>
                  </a:lnTo>
                  <a:lnTo>
                    <a:pt x="2520" y="14439"/>
                  </a:lnTo>
                  <a:lnTo>
                    <a:pt x="2528" y="14487"/>
                  </a:lnTo>
                  <a:lnTo>
                    <a:pt x="2533" y="14536"/>
                  </a:lnTo>
                  <a:lnTo>
                    <a:pt x="2536" y="14586"/>
                  </a:lnTo>
                  <a:lnTo>
                    <a:pt x="2537" y="14635"/>
                  </a:lnTo>
                  <a:lnTo>
                    <a:pt x="2534" y="14686"/>
                  </a:lnTo>
                  <a:lnTo>
                    <a:pt x="2530" y="14735"/>
                  </a:lnTo>
                  <a:lnTo>
                    <a:pt x="2523" y="14785"/>
                  </a:lnTo>
                  <a:lnTo>
                    <a:pt x="2514" y="14835"/>
                  </a:lnTo>
                  <a:lnTo>
                    <a:pt x="2502" y="14884"/>
                  </a:lnTo>
                  <a:lnTo>
                    <a:pt x="2489" y="14934"/>
                  </a:lnTo>
                  <a:lnTo>
                    <a:pt x="2473" y="14983"/>
                  </a:lnTo>
                  <a:lnTo>
                    <a:pt x="2454" y="15031"/>
                  </a:lnTo>
                  <a:lnTo>
                    <a:pt x="2434" y="15080"/>
                  </a:lnTo>
                  <a:lnTo>
                    <a:pt x="2412" y="15127"/>
                  </a:lnTo>
                  <a:lnTo>
                    <a:pt x="2388" y="15174"/>
                  </a:lnTo>
                  <a:lnTo>
                    <a:pt x="2363" y="15222"/>
                  </a:lnTo>
                  <a:lnTo>
                    <a:pt x="2334" y="15267"/>
                  </a:lnTo>
                  <a:lnTo>
                    <a:pt x="2305" y="15313"/>
                  </a:lnTo>
                  <a:lnTo>
                    <a:pt x="2275" y="15358"/>
                  </a:lnTo>
                  <a:lnTo>
                    <a:pt x="2241" y="15401"/>
                  </a:lnTo>
                  <a:lnTo>
                    <a:pt x="2207" y="15444"/>
                  </a:lnTo>
                  <a:lnTo>
                    <a:pt x="2171" y="15486"/>
                  </a:lnTo>
                  <a:lnTo>
                    <a:pt x="2134" y="15526"/>
                  </a:lnTo>
                  <a:lnTo>
                    <a:pt x="2095" y="15567"/>
                  </a:lnTo>
                  <a:lnTo>
                    <a:pt x="2055" y="15605"/>
                  </a:lnTo>
                  <a:lnTo>
                    <a:pt x="2013" y="15642"/>
                  </a:lnTo>
                  <a:lnTo>
                    <a:pt x="1971" y="15677"/>
                  </a:lnTo>
                  <a:lnTo>
                    <a:pt x="1927" y="15713"/>
                  </a:lnTo>
                  <a:lnTo>
                    <a:pt x="1881" y="15745"/>
                  </a:lnTo>
                  <a:lnTo>
                    <a:pt x="1836" y="15777"/>
                  </a:lnTo>
                  <a:lnTo>
                    <a:pt x="1779" y="15812"/>
                  </a:lnTo>
                  <a:lnTo>
                    <a:pt x="1723" y="15845"/>
                  </a:lnTo>
                  <a:lnTo>
                    <a:pt x="1666" y="15874"/>
                  </a:lnTo>
                  <a:lnTo>
                    <a:pt x="1610" y="15900"/>
                  </a:lnTo>
                  <a:lnTo>
                    <a:pt x="1552" y="15923"/>
                  </a:lnTo>
                  <a:lnTo>
                    <a:pt x="1496" y="15944"/>
                  </a:lnTo>
                  <a:lnTo>
                    <a:pt x="1438" y="15961"/>
                  </a:lnTo>
                  <a:lnTo>
                    <a:pt x="1381" y="15975"/>
                  </a:lnTo>
                  <a:lnTo>
                    <a:pt x="1324" y="15987"/>
                  </a:lnTo>
                  <a:lnTo>
                    <a:pt x="1267" y="15995"/>
                  </a:lnTo>
                  <a:lnTo>
                    <a:pt x="1210" y="16001"/>
                  </a:lnTo>
                  <a:lnTo>
                    <a:pt x="1154" y="16003"/>
                  </a:lnTo>
                  <a:lnTo>
                    <a:pt x="1098" y="16003"/>
                  </a:lnTo>
                  <a:lnTo>
                    <a:pt x="1043" y="16000"/>
                  </a:lnTo>
                  <a:lnTo>
                    <a:pt x="987" y="15995"/>
                  </a:lnTo>
                  <a:lnTo>
                    <a:pt x="933" y="15986"/>
                  </a:lnTo>
                  <a:lnTo>
                    <a:pt x="879" y="15975"/>
                  </a:lnTo>
                  <a:lnTo>
                    <a:pt x="826" y="15961"/>
                  </a:lnTo>
                  <a:lnTo>
                    <a:pt x="773" y="15944"/>
                  </a:lnTo>
                  <a:lnTo>
                    <a:pt x="722" y="15924"/>
                  </a:lnTo>
                  <a:lnTo>
                    <a:pt x="671" y="15902"/>
                  </a:lnTo>
                  <a:lnTo>
                    <a:pt x="622" y="15877"/>
                  </a:lnTo>
                  <a:lnTo>
                    <a:pt x="573" y="15849"/>
                  </a:lnTo>
                  <a:lnTo>
                    <a:pt x="527" y="15819"/>
                  </a:lnTo>
                  <a:lnTo>
                    <a:pt x="480" y="15786"/>
                  </a:lnTo>
                  <a:lnTo>
                    <a:pt x="436" y="15751"/>
                  </a:lnTo>
                  <a:lnTo>
                    <a:pt x="393" y="15713"/>
                  </a:lnTo>
                  <a:lnTo>
                    <a:pt x="350" y="15671"/>
                  </a:lnTo>
                  <a:lnTo>
                    <a:pt x="310" y="15628"/>
                  </a:lnTo>
                  <a:lnTo>
                    <a:pt x="271" y="15583"/>
                  </a:lnTo>
                  <a:lnTo>
                    <a:pt x="234" y="15534"/>
                  </a:lnTo>
                  <a:lnTo>
                    <a:pt x="199" y="15483"/>
                  </a:lnTo>
                  <a:lnTo>
                    <a:pt x="143" y="15391"/>
                  </a:lnTo>
                  <a:lnTo>
                    <a:pt x="98" y="15299"/>
                  </a:lnTo>
                  <a:lnTo>
                    <a:pt x="61" y="15206"/>
                  </a:lnTo>
                  <a:lnTo>
                    <a:pt x="33" y="15112"/>
                  </a:lnTo>
                  <a:lnTo>
                    <a:pt x="14" y="15019"/>
                  </a:lnTo>
                  <a:lnTo>
                    <a:pt x="3" y="14925"/>
                  </a:lnTo>
                  <a:lnTo>
                    <a:pt x="0" y="14833"/>
                  </a:lnTo>
                  <a:lnTo>
                    <a:pt x="5" y="14741"/>
                  </a:lnTo>
                  <a:lnTo>
                    <a:pt x="17" y="14651"/>
                  </a:lnTo>
                  <a:lnTo>
                    <a:pt x="36" y="14562"/>
                  </a:lnTo>
                  <a:lnTo>
                    <a:pt x="63" y="14475"/>
                  </a:lnTo>
                  <a:lnTo>
                    <a:pt x="95" y="14389"/>
                  </a:lnTo>
                  <a:lnTo>
                    <a:pt x="133" y="14307"/>
                  </a:lnTo>
                  <a:lnTo>
                    <a:pt x="179" y="14226"/>
                  </a:lnTo>
                  <a:lnTo>
                    <a:pt x="228" y="14148"/>
                  </a:lnTo>
                  <a:lnTo>
                    <a:pt x="284" y="14075"/>
                  </a:lnTo>
                  <a:lnTo>
                    <a:pt x="344" y="14004"/>
                  </a:lnTo>
                  <a:lnTo>
                    <a:pt x="409" y="13938"/>
                  </a:lnTo>
                  <a:lnTo>
                    <a:pt x="478" y="13874"/>
                  </a:lnTo>
                  <a:lnTo>
                    <a:pt x="551" y="13816"/>
                  </a:lnTo>
                  <a:lnTo>
                    <a:pt x="628" y="13762"/>
                  </a:lnTo>
                  <a:lnTo>
                    <a:pt x="708" y="13714"/>
                  </a:lnTo>
                  <a:lnTo>
                    <a:pt x="791" y="13670"/>
                  </a:lnTo>
                  <a:lnTo>
                    <a:pt x="878" y="13632"/>
                  </a:lnTo>
                  <a:lnTo>
                    <a:pt x="967" y="13601"/>
                  </a:lnTo>
                  <a:lnTo>
                    <a:pt x="1057" y="13575"/>
                  </a:lnTo>
                  <a:lnTo>
                    <a:pt x="1150" y="13556"/>
                  </a:lnTo>
                  <a:lnTo>
                    <a:pt x="1244" y="13542"/>
                  </a:lnTo>
                  <a:lnTo>
                    <a:pt x="1339" y="13536"/>
                  </a:lnTo>
                  <a:lnTo>
                    <a:pt x="1436" y="13538"/>
                  </a:lnTo>
                  <a:lnTo>
                    <a:pt x="1533" y="13548"/>
                  </a:lnTo>
                  <a:lnTo>
                    <a:pt x="1630" y="13565"/>
                  </a:lnTo>
                  <a:lnTo>
                    <a:pt x="1553" y="13486"/>
                  </a:lnTo>
                  <a:lnTo>
                    <a:pt x="1477" y="13406"/>
                  </a:lnTo>
                  <a:lnTo>
                    <a:pt x="1400" y="13325"/>
                  </a:lnTo>
                  <a:lnTo>
                    <a:pt x="1324" y="13243"/>
                  </a:lnTo>
                  <a:lnTo>
                    <a:pt x="1248" y="13159"/>
                  </a:lnTo>
                  <a:lnTo>
                    <a:pt x="1174" y="13075"/>
                  </a:lnTo>
                  <a:lnTo>
                    <a:pt x="1100" y="12990"/>
                  </a:lnTo>
                  <a:lnTo>
                    <a:pt x="1026" y="12903"/>
                  </a:lnTo>
                  <a:lnTo>
                    <a:pt x="953" y="12815"/>
                  </a:lnTo>
                  <a:lnTo>
                    <a:pt x="880" y="12726"/>
                  </a:lnTo>
                  <a:lnTo>
                    <a:pt x="807" y="12636"/>
                  </a:lnTo>
                  <a:lnTo>
                    <a:pt x="736" y="12545"/>
                  </a:lnTo>
                  <a:lnTo>
                    <a:pt x="665" y="12453"/>
                  </a:lnTo>
                  <a:lnTo>
                    <a:pt x="594" y="12359"/>
                  </a:lnTo>
                  <a:lnTo>
                    <a:pt x="524" y="12264"/>
                  </a:lnTo>
                  <a:lnTo>
                    <a:pt x="454" y="12169"/>
                  </a:lnTo>
                  <a:close/>
                </a:path>
              </a:pathLst>
            </a:custGeom>
            <a:solidFill>
              <a:srgbClr val="FFFAF0"/>
            </a:solidFill>
            <a:ln>
              <a:noFill/>
            </a:ln>
            <a:effectLst/>
          </p:spPr>
          <p:txBody>
            <a:bodyPr vert="horz" wrap="square" lIns="91440" tIns="45720" rIns="91440" bIns="45720" numCol="1" anchor="t" anchorCtr="0" compatLnSpc="1">
              <a:prstTxWarp prst="textNoShape">
                <a:avLst/>
              </a:prstTxWarp>
            </a:bodyPr>
            <a:lstStyle/>
            <a:p>
              <a:endParaRPr lang="zh-CN" altLang="en-US">
                <a:solidFill>
                  <a:schemeClr val="tx1"/>
                </a:solidFill>
              </a:endParaRPr>
            </a:p>
          </p:txBody>
        </p:sp>
      </p:grpSp>
      <p:cxnSp>
        <p:nvCxnSpPr>
          <p:cNvPr id="8" name="直接连接符 7">
            <a:extLst>
              <a:ext uri="{FF2B5EF4-FFF2-40B4-BE49-F238E27FC236}">
                <a16:creationId xmlns="" xmlns:a16="http://schemas.microsoft.com/office/drawing/2014/main" id="{339971FA-9528-4151-B20C-B013FBCD2342}"/>
              </a:ext>
            </a:extLst>
          </p:cNvPr>
          <p:cNvCxnSpPr>
            <a:cxnSpLocks/>
          </p:cNvCxnSpPr>
          <p:nvPr userDrawn="1"/>
        </p:nvCxnSpPr>
        <p:spPr>
          <a:xfrm>
            <a:off x="792000" y="1137591"/>
            <a:ext cx="11400000"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926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46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22" presetClass="entr" presetSubtype="2"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right)">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5332704"/>
      </p:ext>
    </p:extLst>
  </p:cSld>
  <p:clrMap bg1="lt1" tx1="dk1" bg2="lt2" tx2="dk2" accent1="accent1" accent2="accent2" accent3="accent3" accent4="accent4" accent5="accent5" accent6="accent6" hlink="hlink" folHlink="folHlink"/>
  <p:sldLayoutIdLst>
    <p:sldLayoutId id="2147483697" r:id="rId1"/>
    <p:sldLayoutId id="2147483699" r:id="rId2"/>
    <p:sldLayoutId id="2147483698"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pos="3840"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microsoft.com/office/2007/relationships/hdphoto" Target="../media/hdphoto2.wdp"/><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5.png"/><Relationship Id="rId5" Type="http://schemas.microsoft.com/office/2007/relationships/hdphoto" Target="../media/hdphoto2.wdp"/><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microsoft.com/office/2007/relationships/hdphoto" Target="../media/hdphoto4.wdp"/><Relationship Id="rId11" Type="http://schemas.microsoft.com/office/2007/relationships/hdphoto" Target="../media/hdphoto6.wdp"/><Relationship Id="rId5" Type="http://schemas.openxmlformats.org/officeDocument/2006/relationships/image" Target="../media/image10.png"/><Relationship Id="rId10" Type="http://schemas.openxmlformats.org/officeDocument/2006/relationships/image" Target="../media/image13.png"/><Relationship Id="rId4" Type="http://schemas.microsoft.com/office/2007/relationships/hdphoto" Target="../media/hdphoto3.wdp"/><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liangxueyizuo3.png">
            <a:extLst>
              <a:ext uri="{FF2B5EF4-FFF2-40B4-BE49-F238E27FC236}">
                <a16:creationId xmlns="" xmlns:a16="http://schemas.microsoft.com/office/drawing/2014/main" id="{2F142C3D-E905-4A46-BDB5-4FB3828D7793}"/>
              </a:ext>
            </a:extLst>
          </p:cNvPr>
          <p:cNvPicPr>
            <a:picLocks noChangeAspect="1"/>
          </p:cNvPicPr>
          <p:nvPr/>
        </p:nvPicPr>
        <p:blipFill rotWithShape="1">
          <a:blip r:embed="rId3" cstate="print"/>
          <a:srcRect t="48525" r="17625"/>
          <a:stretch/>
        </p:blipFill>
        <p:spPr>
          <a:xfrm>
            <a:off x="13482" y="3916720"/>
            <a:ext cx="12178518" cy="2941280"/>
          </a:xfrm>
          <a:prstGeom prst="rect">
            <a:avLst/>
          </a:prstGeom>
        </p:spPr>
      </p:pic>
      <p:pic>
        <p:nvPicPr>
          <p:cNvPr id="13" name="图片 12" descr="liangxueyizuo2.png">
            <a:extLst>
              <a:ext uri="{FF2B5EF4-FFF2-40B4-BE49-F238E27FC236}">
                <a16:creationId xmlns="" xmlns:a16="http://schemas.microsoft.com/office/drawing/2014/main" id="{930464CD-1CB9-43BF-AC24-B44727899DDB}"/>
              </a:ext>
            </a:extLst>
          </p:cNvPr>
          <p:cNvPicPr>
            <a:picLocks noChangeAspect="1"/>
          </p:cNvPicPr>
          <p:nvPr/>
        </p:nvPicPr>
        <p:blipFill>
          <a:blip r:embed="rId4" cstate="print">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10555240" y="3438013"/>
            <a:ext cx="1636760" cy="3419987"/>
          </a:xfrm>
          <a:prstGeom prst="rect">
            <a:avLst/>
          </a:prstGeom>
        </p:spPr>
      </p:pic>
      <p:sp>
        <p:nvSpPr>
          <p:cNvPr id="16" name="文本框 15">
            <a:extLst>
              <a:ext uri="{FF2B5EF4-FFF2-40B4-BE49-F238E27FC236}">
                <a16:creationId xmlns="" xmlns:a16="http://schemas.microsoft.com/office/drawing/2014/main" id="{1E7C996B-08EB-47EB-A0AA-2CA4F0BFE45A}"/>
              </a:ext>
            </a:extLst>
          </p:cNvPr>
          <p:cNvSpPr txBox="1"/>
          <p:nvPr/>
        </p:nvSpPr>
        <p:spPr>
          <a:xfrm>
            <a:off x="120072" y="2003127"/>
            <a:ext cx="11933383" cy="1759456"/>
          </a:xfrm>
          <a:prstGeom prst="rect">
            <a:avLst/>
          </a:prstGeom>
          <a:noFill/>
        </p:spPr>
        <p:txBody>
          <a:bodyPr wrap="square" rtlCol="0">
            <a:spAutoFit/>
          </a:bodyPr>
          <a:lstStyle>
            <a:defPPr>
              <a:defRPr lang="zh-CN"/>
            </a:defPPr>
            <a:lvl1pPr>
              <a:defRPr sz="5400">
                <a:solidFill>
                  <a:srgbClr val="FF0000"/>
                </a:solidFill>
                <a:latin typeface="方正榜书行简体" panose="02000000000000000000" pitchFamily="2" charset="-122"/>
                <a:ea typeface="方正榜书行简体" panose="02000000000000000000" pitchFamily="2" charset="-122"/>
              </a:defRPr>
            </a:lvl1pPr>
          </a:lstStyle>
          <a:p>
            <a:pPr algn="ctr">
              <a:lnSpc>
                <a:spcPts val="6500"/>
              </a:lnSpc>
            </a:pPr>
            <a:r>
              <a:rPr lang="zh-CN" altLang="en-US" sz="4800" b="1" dirty="0">
                <a:blipFill dpi="0" rotWithShape="1">
                  <a:blip r:embed="rId6"/>
                  <a:srcRect/>
                  <a:tile tx="0" ty="1905000" sx="100000" sy="100000" flip="none" algn="ctr"/>
                </a:blipFill>
                <a:effectLst>
                  <a:glow rad="254000">
                    <a:schemeClr val="bg1">
                      <a:alpha val="50000"/>
                    </a:schemeClr>
                  </a:glow>
                </a:effectLst>
                <a:latin typeface="方正兰亭粗黑简体" panose="02000000000000000000" pitchFamily="2" charset="-122"/>
                <a:ea typeface="方正兰亭粗黑简体" panose="02000000000000000000" pitchFamily="2" charset="-122"/>
              </a:rPr>
              <a:t>深刻认识党的十八大以来</a:t>
            </a:r>
          </a:p>
          <a:p>
            <a:pPr algn="ctr">
              <a:lnSpc>
                <a:spcPts val="6500"/>
              </a:lnSpc>
            </a:pPr>
            <a:r>
              <a:rPr lang="zh-CN" altLang="en-US" sz="4800" b="1" dirty="0">
                <a:blipFill dpi="0" rotWithShape="1">
                  <a:blip r:embed="rId6"/>
                  <a:srcRect/>
                  <a:tile tx="0" ty="1905000" sx="100000" sy="100000" flip="none" algn="ctr"/>
                </a:blipFill>
                <a:effectLst>
                  <a:glow rad="254000">
                    <a:schemeClr val="bg1">
                      <a:alpha val="50000"/>
                    </a:schemeClr>
                  </a:glow>
                </a:effectLst>
                <a:latin typeface="方正兰亭粗黑简体" panose="02000000000000000000" pitchFamily="2" charset="-122"/>
                <a:ea typeface="方正兰亭粗黑简体" panose="02000000000000000000" pitchFamily="2" charset="-122"/>
              </a:rPr>
              <a:t>党和国家事业发生的历史性变革</a:t>
            </a:r>
          </a:p>
        </p:txBody>
      </p:sp>
      <p:pic>
        <p:nvPicPr>
          <p:cNvPr id="17" name="图片 16">
            <a:extLst>
              <a:ext uri="{FF2B5EF4-FFF2-40B4-BE49-F238E27FC236}">
                <a16:creationId xmlns="" xmlns:a16="http://schemas.microsoft.com/office/drawing/2014/main" id="{1FD334A3-2E08-47EB-BB6A-C395012CE00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32295" y="632923"/>
            <a:ext cx="1332167" cy="1188000"/>
          </a:xfrm>
          <a:prstGeom prst="rect">
            <a:avLst/>
          </a:prstGeom>
        </p:spPr>
      </p:pic>
      <p:sp>
        <p:nvSpPr>
          <p:cNvPr id="6" name="文本框 5">
            <a:extLst>
              <a:ext uri="{FF2B5EF4-FFF2-40B4-BE49-F238E27FC236}">
                <a16:creationId xmlns="" xmlns:a16="http://schemas.microsoft.com/office/drawing/2014/main" id="{D0E7A1E9-36F9-453B-B2BD-0B78E15D56FC}"/>
              </a:ext>
            </a:extLst>
          </p:cNvPr>
          <p:cNvSpPr txBox="1"/>
          <p:nvPr/>
        </p:nvSpPr>
        <p:spPr>
          <a:xfrm>
            <a:off x="2460375" y="3944787"/>
            <a:ext cx="7276009" cy="523220"/>
          </a:xfrm>
          <a:prstGeom prst="rect">
            <a:avLst/>
          </a:prstGeom>
          <a:noFill/>
        </p:spPr>
        <p:txBody>
          <a:bodyPr wrap="square" rtlCol="0">
            <a:spAutoFit/>
          </a:bodyPr>
          <a:lstStyle>
            <a:defPPr>
              <a:defRPr lang="zh-CN"/>
            </a:defPPr>
            <a:lvl1pPr algn="ctr">
              <a:lnSpc>
                <a:spcPts val="6000"/>
              </a:lnSpc>
              <a:defRPr sz="4400">
                <a:solidFill>
                  <a:srgbClr val="FF0000"/>
                </a:solidFill>
                <a:latin typeface="方正兰亭粗黑简体" panose="02000000000000000000" pitchFamily="2" charset="-122"/>
                <a:ea typeface="方正兰亭粗黑简体" panose="02000000000000000000" pitchFamily="2" charset="-122"/>
              </a:defRPr>
            </a:lvl1pPr>
          </a:lstStyle>
          <a:p>
            <a:pPr>
              <a:lnSpc>
                <a:spcPct val="100000"/>
              </a:lnSpc>
            </a:pPr>
            <a:r>
              <a:rPr lang="zh-CN" altLang="en-US" sz="2800" b="1" dirty="0"/>
              <a:t>授课人</a:t>
            </a:r>
            <a:r>
              <a:rPr lang="en-US" altLang="zh-CN" sz="2800" b="1" dirty="0" smtClean="0"/>
              <a:t>:</a:t>
            </a:r>
            <a:r>
              <a:rPr lang="zh-CN" altLang="en-US" sz="2800" b="1" dirty="0"/>
              <a:t>孟文霞</a:t>
            </a:r>
          </a:p>
        </p:txBody>
      </p:sp>
      <p:pic>
        <p:nvPicPr>
          <p:cNvPr id="18" name="图片 17">
            <a:extLst>
              <a:ext uri="{FF2B5EF4-FFF2-40B4-BE49-F238E27FC236}">
                <a16:creationId xmlns="" xmlns:a16="http://schemas.microsoft.com/office/drawing/2014/main" id="{48EA767C-5995-4DB9-886C-FABDB2E965F9}"/>
              </a:ext>
            </a:extLst>
          </p:cNvPr>
          <p:cNvPicPr>
            <a:picLocks noChangeAspect="1"/>
          </p:cNvPicPr>
          <p:nvPr/>
        </p:nvPicPr>
        <p:blipFill rotWithShape="1">
          <a:blip r:embed="rId8">
            <a:extLst>
              <a:ext uri="{28A0092B-C50C-407E-A947-70E740481C1C}">
                <a14:useLocalDpi xmlns:a14="http://schemas.microsoft.com/office/drawing/2010/main" val="0"/>
              </a:ext>
            </a:extLst>
          </a:blip>
          <a:srcRect l="17829" t="9052" r="14241" b="20809"/>
          <a:stretch/>
        </p:blipFill>
        <p:spPr>
          <a:xfrm rot="432009" flipH="1">
            <a:off x="8228418" y="1291461"/>
            <a:ext cx="3079566" cy="1241127"/>
          </a:xfrm>
          <a:prstGeom prst="rect">
            <a:avLst/>
          </a:prstGeom>
        </p:spPr>
      </p:pic>
    </p:spTree>
    <p:extLst>
      <p:ext uri="{BB962C8B-B14F-4D97-AF65-F5344CB8AC3E}">
        <p14:creationId xmlns:p14="http://schemas.microsoft.com/office/powerpoint/2010/main" val="2176117040"/>
      </p:ext>
    </p:extLst>
  </p:cSld>
  <p:clrMapOvr>
    <a:masterClrMapping/>
  </p:clrMapOvr>
  <mc:AlternateContent xmlns:mc="http://schemas.openxmlformats.org/markup-compatibility/2006" xmlns:p14="http://schemas.microsoft.com/office/powerpoint/2010/main">
    <mc:Choice Requires="p14">
      <p:transition spd="slow" p14:dur="1500" advTm="0">
        <p14:flash/>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2" presetClass="entr" presetSubtype="2" decel="4500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1500" fill="hold"/>
                                        <p:tgtEl>
                                          <p:spTgt spid="13"/>
                                        </p:tgtEl>
                                        <p:attrNameLst>
                                          <p:attrName>ppt_x</p:attrName>
                                        </p:attrNameLst>
                                      </p:cBhvr>
                                      <p:tavLst>
                                        <p:tav tm="0">
                                          <p:val>
                                            <p:strVal val="1+#ppt_w/2"/>
                                          </p:val>
                                        </p:tav>
                                        <p:tav tm="100000">
                                          <p:val>
                                            <p:strVal val="#ppt_x"/>
                                          </p:val>
                                        </p:tav>
                                      </p:tavLst>
                                    </p:anim>
                                    <p:anim calcmode="lin" valueType="num">
                                      <p:cBhvr additive="base">
                                        <p:cTn id="13" dur="1500" fill="hold"/>
                                        <p:tgtEl>
                                          <p:spTgt spid="13"/>
                                        </p:tgtEl>
                                        <p:attrNameLst>
                                          <p:attrName>ppt_y</p:attrName>
                                        </p:attrNameLst>
                                      </p:cBhvr>
                                      <p:tavLst>
                                        <p:tav tm="0">
                                          <p:val>
                                            <p:strVal val="#ppt_y"/>
                                          </p:val>
                                        </p:tav>
                                        <p:tav tm="100000">
                                          <p:val>
                                            <p:strVal val="#ppt_y"/>
                                          </p:val>
                                        </p:tav>
                                      </p:tavLst>
                                    </p:anim>
                                  </p:childTnLst>
                                </p:cTn>
                              </p:par>
                              <p:par>
                                <p:cTn id="14" presetID="2" presetClass="entr" presetSubtype="1" decel="45000"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1500" fill="hold"/>
                                        <p:tgtEl>
                                          <p:spTgt spid="17"/>
                                        </p:tgtEl>
                                        <p:attrNameLst>
                                          <p:attrName>ppt_x</p:attrName>
                                        </p:attrNameLst>
                                      </p:cBhvr>
                                      <p:tavLst>
                                        <p:tav tm="0">
                                          <p:val>
                                            <p:strVal val="#ppt_x"/>
                                          </p:val>
                                        </p:tav>
                                        <p:tav tm="100000">
                                          <p:val>
                                            <p:strVal val="#ppt_x"/>
                                          </p:val>
                                        </p:tav>
                                      </p:tavLst>
                                    </p:anim>
                                    <p:anim calcmode="lin" valueType="num">
                                      <p:cBhvr additive="base">
                                        <p:cTn id="17" dur="1500" fill="hold"/>
                                        <p:tgtEl>
                                          <p:spTgt spid="17"/>
                                        </p:tgtEl>
                                        <p:attrNameLst>
                                          <p:attrName>ppt_y</p:attrName>
                                        </p:attrNameLst>
                                      </p:cBhvr>
                                      <p:tavLst>
                                        <p:tav tm="0">
                                          <p:val>
                                            <p:strVal val="0-#ppt_h/2"/>
                                          </p:val>
                                        </p:tav>
                                        <p:tav tm="100000">
                                          <p:val>
                                            <p:strVal val="#ppt_y"/>
                                          </p:val>
                                        </p:tav>
                                      </p:tavLst>
                                    </p:anim>
                                  </p:childTnLst>
                                </p:cTn>
                              </p:par>
                              <p:par>
                                <p:cTn id="18" presetID="42" presetClass="entr" presetSubtype="0" fill="hold" grpId="0" nodeType="withEffect">
                                  <p:stCondLst>
                                    <p:cond delay="100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anim calcmode="lin" valueType="num">
                                      <p:cBhvr>
                                        <p:cTn id="21" dur="1000" fill="hold"/>
                                        <p:tgtEl>
                                          <p:spTgt spid="16"/>
                                        </p:tgtEl>
                                        <p:attrNameLst>
                                          <p:attrName>ppt_x</p:attrName>
                                        </p:attrNameLst>
                                      </p:cBhvr>
                                      <p:tavLst>
                                        <p:tav tm="0">
                                          <p:val>
                                            <p:strVal val="#ppt_x"/>
                                          </p:val>
                                        </p:tav>
                                        <p:tav tm="100000">
                                          <p:val>
                                            <p:strVal val="#ppt_x"/>
                                          </p:val>
                                        </p:tav>
                                      </p:tavLst>
                                    </p:anim>
                                    <p:anim calcmode="lin" valueType="num">
                                      <p:cBhvr>
                                        <p:cTn id="22" dur="1000" fill="hold"/>
                                        <p:tgtEl>
                                          <p:spTgt spid="16"/>
                                        </p:tgtEl>
                                        <p:attrNameLst>
                                          <p:attrName>ppt_y</p:attrName>
                                        </p:attrNameLst>
                                      </p:cBhvr>
                                      <p:tavLst>
                                        <p:tav tm="0">
                                          <p:val>
                                            <p:strVal val="#ppt_y+.1"/>
                                          </p:val>
                                        </p:tav>
                                        <p:tav tm="100000">
                                          <p:val>
                                            <p:strVal val="#ppt_y"/>
                                          </p:val>
                                        </p:tav>
                                      </p:tavLst>
                                    </p:anim>
                                  </p:childTnLst>
                                </p:cTn>
                              </p:par>
                              <p:par>
                                <p:cTn id="23" presetID="10" presetClass="entr" presetSubtype="0" fill="hold" nodeType="withEffect">
                                  <p:stCondLst>
                                    <p:cond delay="100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par>
                                <p:cTn id="26" presetID="42" presetClass="path" presetSubtype="0" decel="45000" fill="hold" nodeType="withEffect">
                                  <p:stCondLst>
                                    <p:cond delay="1000"/>
                                  </p:stCondLst>
                                  <p:childTnLst>
                                    <p:animMotion origin="layout" path="M -1.875E-6 -3.7037E-6 L 0.33164 0.06852 " pathEditMode="relative" rAng="0" ptsTypes="AA">
                                      <p:cBhvr>
                                        <p:cTn id="27" dur="2000" spd="-100000" fill="hold"/>
                                        <p:tgtEl>
                                          <p:spTgt spid="18"/>
                                        </p:tgtEl>
                                        <p:attrNameLst>
                                          <p:attrName>ppt_x</p:attrName>
                                          <p:attrName>ppt_y</p:attrName>
                                        </p:attrNameLst>
                                      </p:cBhvr>
                                      <p:rCtr x="16576" y="3426"/>
                                    </p:animMotion>
                                  </p:childTnLst>
                                </p:cTn>
                              </p:par>
                              <p:par>
                                <p:cTn id="28" presetID="42" presetClass="entr" presetSubtype="0" fill="hold" grpId="0" nodeType="withEffect">
                                  <p:stCondLst>
                                    <p:cond delay="200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1000"/>
                                        <p:tgtEl>
                                          <p:spTgt spid="6"/>
                                        </p:tgtEl>
                                      </p:cBhvr>
                                    </p:animEffect>
                                    <p:anim calcmode="lin" valueType="num">
                                      <p:cBhvr>
                                        <p:cTn id="31" dur="1000" fill="hold"/>
                                        <p:tgtEl>
                                          <p:spTgt spid="6"/>
                                        </p:tgtEl>
                                        <p:attrNameLst>
                                          <p:attrName>ppt_x</p:attrName>
                                        </p:attrNameLst>
                                      </p:cBhvr>
                                      <p:tavLst>
                                        <p:tav tm="0">
                                          <p:val>
                                            <p:strVal val="#ppt_x"/>
                                          </p:val>
                                        </p:tav>
                                        <p:tav tm="100000">
                                          <p:val>
                                            <p:strVal val="#ppt_x"/>
                                          </p:val>
                                        </p:tav>
                                      </p:tavLst>
                                    </p:anim>
                                    <p:anim calcmode="lin" valueType="num">
                                      <p:cBhvr>
                                        <p:cTn id="3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 xmlns:a16="http://schemas.microsoft.com/office/drawing/2014/main" id="{FDDE5E61-7F48-48A7-AA82-270559FC9B5E}"/>
              </a:ext>
            </a:extLst>
          </p:cNvPr>
          <p:cNvSpPr txBox="1"/>
          <p:nvPr/>
        </p:nvSpPr>
        <p:spPr>
          <a:xfrm>
            <a:off x="960724" y="425336"/>
            <a:ext cx="6670416" cy="646331"/>
          </a:xfrm>
          <a:prstGeom prst="rect">
            <a:avLst/>
          </a:prstGeom>
          <a:noFill/>
        </p:spPr>
        <p:txBody>
          <a:bodyPr wrap="none" rtlCol="0">
            <a:spAutoFit/>
          </a:bodyPr>
          <a:lstStyle/>
          <a:p>
            <a:r>
              <a:rPr lang="zh-CN" altLang="en-US" sz="3600" b="1" dirty="0">
                <a:solidFill>
                  <a:srgbClr val="FF0000"/>
                </a:solidFill>
                <a:latin typeface="方正兰亭粗黑简体" panose="02000000000000000000" pitchFamily="2" charset="-122"/>
                <a:ea typeface="方正兰亭粗黑简体" panose="02000000000000000000" pitchFamily="2" charset="-122"/>
              </a:rPr>
              <a:t>十八</a:t>
            </a:r>
            <a:r>
              <a:rPr lang="zh-CN" altLang="en-US" sz="3600" b="1" dirty="0" smtClean="0">
                <a:solidFill>
                  <a:srgbClr val="FF0000"/>
                </a:solidFill>
                <a:latin typeface="方正兰亭粗黑简体" panose="02000000000000000000" pitchFamily="2" charset="-122"/>
                <a:ea typeface="方正兰亭粗黑简体" panose="02000000000000000000" pitchFamily="2" charset="-122"/>
              </a:rPr>
              <a:t>大以</a:t>
            </a:r>
            <a:r>
              <a:rPr lang="zh-CN" altLang="en-US" sz="3600" b="1" dirty="0" smtClean="0">
                <a:solidFill>
                  <a:srgbClr val="FF0000"/>
                </a:solidFill>
                <a:latin typeface="方正兰亭粗黑简体" panose="02000000000000000000" pitchFamily="2" charset="-122"/>
                <a:ea typeface="方正兰亭粗黑简体" panose="02000000000000000000" pitchFamily="2" charset="-122"/>
              </a:rPr>
              <a:t>来</a:t>
            </a:r>
            <a:r>
              <a:rPr lang="zh-CN" altLang="en-US" sz="3600" b="1" dirty="0">
                <a:solidFill>
                  <a:srgbClr val="FF0000"/>
                </a:solidFill>
                <a:latin typeface="方正兰亭粗黑简体" panose="02000000000000000000" pitchFamily="2" charset="-122"/>
                <a:ea typeface="方正兰亭粗黑简体" panose="02000000000000000000" pitchFamily="2" charset="-122"/>
              </a:rPr>
              <a:t>发生了哪些深刻变革</a:t>
            </a:r>
          </a:p>
        </p:txBody>
      </p:sp>
      <p:sp>
        <p:nvSpPr>
          <p:cNvPr id="3" name="矩形 2">
            <a:extLst>
              <a:ext uri="{FF2B5EF4-FFF2-40B4-BE49-F238E27FC236}">
                <a16:creationId xmlns="" xmlns:a16="http://schemas.microsoft.com/office/drawing/2014/main" id="{BE73A172-1C21-4693-BCBA-250B9024B55B}"/>
              </a:ext>
            </a:extLst>
          </p:cNvPr>
          <p:cNvSpPr/>
          <p:nvPr/>
        </p:nvSpPr>
        <p:spPr>
          <a:xfrm>
            <a:off x="473582" y="2467429"/>
            <a:ext cx="6608109" cy="3416320"/>
          </a:xfrm>
          <a:prstGeom prst="rect">
            <a:avLst/>
          </a:prstGeom>
          <a:noFill/>
        </p:spPr>
        <p:txBody>
          <a:bodyPr wrap="square" rtlCol="0">
            <a:spAutoFit/>
          </a:bodyPr>
          <a:lstStyle/>
          <a:p>
            <a:pPr>
              <a:lnSpc>
                <a:spcPct val="150000"/>
              </a:lnSpc>
            </a:pPr>
            <a:r>
              <a:rPr lang="zh-CN" altLang="en-US" dirty="0">
                <a:solidFill>
                  <a:srgbClr val="FF0000"/>
                </a:solidFill>
                <a:latin typeface="方正兰亭黑简体" panose="02000000000000000000" pitchFamily="2" charset="-122"/>
                <a:ea typeface="方正兰亭黑简体" panose="02000000000000000000" pitchFamily="2" charset="-122"/>
              </a:rPr>
              <a:t>      党中央果断对外交总体布局作出战略谋划，坚持统筹国内国际两个大局，推进全方位外交，提出构建人类命运共同体，坚持正确义利观，阐明我国的发展观、合作观、安全观、全球治理观、经济全球化观等，倡议和推动“一带一路”建设，构建覆盖全球的伙伴关系网络，积极参与和引领全球治理改革，在对外工作上取得一系列新突破，形成全方位、多层次、立体化的外交布局。</a:t>
            </a:r>
            <a:r>
              <a:rPr lang="zh-CN" altLang="en-US" b="1" dirty="0">
                <a:solidFill>
                  <a:srgbClr val="FF0000"/>
                </a:solidFill>
                <a:latin typeface="方正兰亭黑简体" panose="02000000000000000000" pitchFamily="2" charset="-122"/>
                <a:ea typeface="方正兰亭黑简体" panose="02000000000000000000" pitchFamily="2" charset="-122"/>
              </a:rPr>
              <a:t>审时度势、精心运筹，开展钓鱼岛维权斗争，强化对南海重点岛礁和海域管控，取得了经略海洋、维护海权的历史性突破。</a:t>
            </a:r>
          </a:p>
        </p:txBody>
      </p:sp>
      <p:sp>
        <p:nvSpPr>
          <p:cNvPr id="13" name="矩形 12">
            <a:extLst>
              <a:ext uri="{FF2B5EF4-FFF2-40B4-BE49-F238E27FC236}">
                <a16:creationId xmlns="" xmlns:a16="http://schemas.microsoft.com/office/drawing/2014/main" id="{1AEEABCC-065B-48AB-AAF2-B3C197946081}"/>
              </a:ext>
            </a:extLst>
          </p:cNvPr>
          <p:cNvSpPr/>
          <p:nvPr/>
        </p:nvSpPr>
        <p:spPr>
          <a:xfrm>
            <a:off x="515149" y="1306290"/>
            <a:ext cx="6301288" cy="69668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latin typeface="方正兰亭粗黑简体" panose="02000000000000000000" pitchFamily="2" charset="-122"/>
                <a:ea typeface="方正兰亭粗黑简体" panose="02000000000000000000" pitchFamily="2" charset="-122"/>
              </a:rPr>
              <a:t>（七）推进中国特色大国外交发生深刻变革</a:t>
            </a:r>
          </a:p>
        </p:txBody>
      </p:sp>
      <p:pic>
        <p:nvPicPr>
          <p:cNvPr id="5122" name="Picture 2">
            <a:extLst>
              <a:ext uri="{FF2B5EF4-FFF2-40B4-BE49-F238E27FC236}">
                <a16:creationId xmlns="" xmlns:a16="http://schemas.microsoft.com/office/drawing/2014/main" id="{0DB8C227-C77B-4DF0-AC6F-D12F4220ADE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087478" y="2582167"/>
            <a:ext cx="4091393" cy="5455191"/>
          </a:xfrm>
          <a:custGeom>
            <a:avLst/>
            <a:gdLst>
              <a:gd name="connsiteX0" fmla="*/ 1492416 w 2984832"/>
              <a:gd name="connsiteY0" fmla="*/ 0 h 2984832"/>
              <a:gd name="connsiteX1" fmla="*/ 2984832 w 2984832"/>
              <a:gd name="connsiteY1" fmla="*/ 1492416 h 2984832"/>
              <a:gd name="connsiteX2" fmla="*/ 1492416 w 2984832"/>
              <a:gd name="connsiteY2" fmla="*/ 2984832 h 2984832"/>
              <a:gd name="connsiteX3" fmla="*/ 0 w 2984832"/>
              <a:gd name="connsiteY3" fmla="*/ 1492416 h 2984832"/>
              <a:gd name="connsiteX4" fmla="*/ 1492416 w 2984832"/>
              <a:gd name="connsiteY4" fmla="*/ 0 h 2984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4832" h="2984832">
                <a:moveTo>
                  <a:pt x="1492416" y="0"/>
                </a:moveTo>
                <a:cubicBezTo>
                  <a:pt x="2316655" y="0"/>
                  <a:pt x="2984832" y="668177"/>
                  <a:pt x="2984832" y="1492416"/>
                </a:cubicBezTo>
                <a:cubicBezTo>
                  <a:pt x="2984832" y="2316655"/>
                  <a:pt x="2316655" y="2984832"/>
                  <a:pt x="1492416" y="2984832"/>
                </a:cubicBezTo>
                <a:cubicBezTo>
                  <a:pt x="668177" y="2984832"/>
                  <a:pt x="0" y="2316655"/>
                  <a:pt x="0" y="1492416"/>
                </a:cubicBezTo>
                <a:cubicBezTo>
                  <a:pt x="0" y="668177"/>
                  <a:pt x="668177" y="0"/>
                  <a:pt x="1492416" y="0"/>
                </a:cubicBezTo>
                <a:close/>
              </a:path>
            </a:pathLst>
          </a:custGeom>
          <a:extLst>
            <a:ext uri="{909E8E84-426E-40DD-AFC4-6F175D3DCCD1}">
              <a14:hiddenFill xmlns:a14="http://schemas.microsoft.com/office/drawing/2010/main">
                <a:solidFill>
                  <a:srgbClr val="FFFFFF"/>
                </a:solidFill>
              </a14:hiddenFill>
            </a:ext>
          </a:extLst>
        </p:spPr>
      </p:pic>
      <p:sp>
        <p:nvSpPr>
          <p:cNvPr id="19" name="矩形: 圆角 18">
            <a:extLst>
              <a:ext uri="{FF2B5EF4-FFF2-40B4-BE49-F238E27FC236}">
                <a16:creationId xmlns="" xmlns:a16="http://schemas.microsoft.com/office/drawing/2014/main" id="{F8BB0DDE-80AD-4B04-8FDA-E152AB83D5EE}"/>
              </a:ext>
            </a:extLst>
          </p:cNvPr>
          <p:cNvSpPr>
            <a:spLocks noChangeAspect="1"/>
          </p:cNvSpPr>
          <p:nvPr/>
        </p:nvSpPr>
        <p:spPr>
          <a:xfrm flipH="1" flipV="1">
            <a:off x="8602965" y="2138775"/>
            <a:ext cx="328654" cy="328654"/>
          </a:xfrm>
          <a:prstGeom prst="roundRect">
            <a:avLst>
              <a:gd name="adj" fmla="val 50000"/>
            </a:avLst>
          </a:prstGeom>
          <a:solidFill>
            <a:srgbClr val="FF0000">
              <a:alpha val="75000"/>
            </a:srgb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圆角 19">
            <a:extLst>
              <a:ext uri="{FF2B5EF4-FFF2-40B4-BE49-F238E27FC236}">
                <a16:creationId xmlns="" xmlns:a16="http://schemas.microsoft.com/office/drawing/2014/main" id="{BC1D65B0-802E-4649-AE29-ED3C8A20D117}"/>
              </a:ext>
            </a:extLst>
          </p:cNvPr>
          <p:cNvSpPr>
            <a:spLocks noChangeAspect="1"/>
          </p:cNvSpPr>
          <p:nvPr/>
        </p:nvSpPr>
        <p:spPr>
          <a:xfrm flipH="1" flipV="1">
            <a:off x="9643549" y="2349307"/>
            <a:ext cx="729947" cy="729947"/>
          </a:xfrm>
          <a:prstGeom prst="roundRect">
            <a:avLst>
              <a:gd name="adj" fmla="val 50000"/>
            </a:avLst>
          </a:prstGeom>
          <a:solidFill>
            <a:srgbClr val="FF0000"/>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1" name="组合 20">
            <a:extLst>
              <a:ext uri="{FF2B5EF4-FFF2-40B4-BE49-F238E27FC236}">
                <a16:creationId xmlns="" xmlns:a16="http://schemas.microsoft.com/office/drawing/2014/main" id="{022EFB09-31B4-4306-9A7D-23DF664FAFEC}"/>
              </a:ext>
            </a:extLst>
          </p:cNvPr>
          <p:cNvGrpSpPr>
            <a:grpSpLocks noChangeAspect="1"/>
          </p:cNvGrpSpPr>
          <p:nvPr/>
        </p:nvGrpSpPr>
        <p:grpSpPr>
          <a:xfrm>
            <a:off x="10282907" y="4510510"/>
            <a:ext cx="1080000" cy="1080000"/>
            <a:chOff x="7887725" y="4161875"/>
            <a:chExt cx="1562793" cy="1562793"/>
          </a:xfrm>
        </p:grpSpPr>
        <p:sp>
          <p:nvSpPr>
            <p:cNvPr id="22" name="矩形: 圆角 21">
              <a:extLst>
                <a:ext uri="{FF2B5EF4-FFF2-40B4-BE49-F238E27FC236}">
                  <a16:creationId xmlns="" xmlns:a16="http://schemas.microsoft.com/office/drawing/2014/main" id="{A4BDA3F3-88F6-41B0-9EDA-3B8ADFA04290}"/>
                </a:ext>
              </a:extLst>
            </p:cNvPr>
            <p:cNvSpPr>
              <a:spLocks noChangeAspect="1"/>
            </p:cNvSpPr>
            <p:nvPr/>
          </p:nvSpPr>
          <p:spPr>
            <a:xfrm>
              <a:off x="7887725" y="4161875"/>
              <a:ext cx="1562793" cy="1562793"/>
            </a:xfrm>
            <a:prstGeom prst="roundRect">
              <a:avLst>
                <a:gd name="adj" fmla="val 50000"/>
              </a:avLst>
            </a:prstGeom>
            <a:solidFill>
              <a:srgbClr val="FF0000"/>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 name="Freeform 5">
              <a:extLst>
                <a:ext uri="{FF2B5EF4-FFF2-40B4-BE49-F238E27FC236}">
                  <a16:creationId xmlns="" xmlns:a16="http://schemas.microsoft.com/office/drawing/2014/main" id="{4A41043E-346F-476C-80BE-B7DE3C770537}"/>
                </a:ext>
              </a:extLst>
            </p:cNvPr>
            <p:cNvSpPr>
              <a:spLocks/>
            </p:cNvSpPr>
            <p:nvPr/>
          </p:nvSpPr>
          <p:spPr bwMode="auto">
            <a:xfrm>
              <a:off x="8282438" y="4552334"/>
              <a:ext cx="773366" cy="781873"/>
            </a:xfrm>
            <a:custGeom>
              <a:avLst/>
              <a:gdLst>
                <a:gd name="T0" fmla="*/ 2313 w 16074"/>
                <a:gd name="T1" fmla="*/ 11564 h 16128"/>
                <a:gd name="T2" fmla="*/ 3529 w 16074"/>
                <a:gd name="T3" fmla="*/ 12395 h 16128"/>
                <a:gd name="T4" fmla="*/ 4818 w 16074"/>
                <a:gd name="T5" fmla="*/ 13031 h 16128"/>
                <a:gd name="T6" fmla="*/ 6189 w 16074"/>
                <a:gd name="T7" fmla="*/ 13418 h 16128"/>
                <a:gd name="T8" fmla="*/ 7653 w 16074"/>
                <a:gd name="T9" fmla="*/ 13501 h 16128"/>
                <a:gd name="T10" fmla="*/ 9219 w 16074"/>
                <a:gd name="T11" fmla="*/ 13224 h 16128"/>
                <a:gd name="T12" fmla="*/ 5225 w 16074"/>
                <a:gd name="T13" fmla="*/ 7326 h 16128"/>
                <a:gd name="T14" fmla="*/ 5604 w 16074"/>
                <a:gd name="T15" fmla="*/ 2588 h 16128"/>
                <a:gd name="T16" fmla="*/ 5918 w 16074"/>
                <a:gd name="T17" fmla="*/ 2680 h 16128"/>
                <a:gd name="T18" fmla="*/ 6274 w 16074"/>
                <a:gd name="T19" fmla="*/ 2719 h 16128"/>
                <a:gd name="T20" fmla="*/ 6671 w 16074"/>
                <a:gd name="T21" fmla="*/ 2688 h 16128"/>
                <a:gd name="T22" fmla="*/ 7102 w 16074"/>
                <a:gd name="T23" fmla="*/ 2577 h 16128"/>
                <a:gd name="T24" fmla="*/ 7563 w 16074"/>
                <a:gd name="T25" fmla="*/ 2375 h 16128"/>
                <a:gd name="T26" fmla="*/ 8053 w 16074"/>
                <a:gd name="T27" fmla="*/ 2066 h 16128"/>
                <a:gd name="T28" fmla="*/ 12930 w 16074"/>
                <a:gd name="T29" fmla="*/ 10057 h 16128"/>
                <a:gd name="T30" fmla="*/ 13396 w 16074"/>
                <a:gd name="T31" fmla="*/ 8301 h 16128"/>
                <a:gd name="T32" fmla="*/ 13347 w 16074"/>
                <a:gd name="T33" fmla="*/ 6443 h 16128"/>
                <a:gd name="T34" fmla="*/ 12801 w 16074"/>
                <a:gd name="T35" fmla="*/ 4583 h 16128"/>
                <a:gd name="T36" fmla="*/ 11773 w 16074"/>
                <a:gd name="T37" fmla="*/ 2822 h 16128"/>
                <a:gd name="T38" fmla="*/ 10277 w 16074"/>
                <a:gd name="T39" fmla="*/ 1262 h 16128"/>
                <a:gd name="T40" fmla="*/ 8329 w 16074"/>
                <a:gd name="T41" fmla="*/ 0 h 16128"/>
                <a:gd name="T42" fmla="*/ 10526 w 16074"/>
                <a:gd name="T43" fmla="*/ 458 h 16128"/>
                <a:gd name="T44" fmla="*/ 12659 w 16074"/>
                <a:gd name="T45" fmla="*/ 1583 h 16128"/>
                <a:gd name="T46" fmla="*/ 14464 w 16074"/>
                <a:gd name="T47" fmla="*/ 3304 h 16128"/>
                <a:gd name="T48" fmla="*/ 15679 w 16074"/>
                <a:gd name="T49" fmla="*/ 5557 h 16128"/>
                <a:gd name="T50" fmla="*/ 16044 w 16074"/>
                <a:gd name="T51" fmla="*/ 8271 h 16128"/>
                <a:gd name="T52" fmla="*/ 15294 w 16074"/>
                <a:gd name="T53" fmla="*/ 11379 h 16128"/>
                <a:gd name="T54" fmla="*/ 12655 w 16074"/>
                <a:gd name="T55" fmla="*/ 14684 h 16128"/>
                <a:gd name="T56" fmla="*/ 10870 w 16074"/>
                <a:gd name="T57" fmla="*/ 15495 h 16128"/>
                <a:gd name="T58" fmla="*/ 9145 w 16074"/>
                <a:gd name="T59" fmla="*/ 15974 h 16128"/>
                <a:gd name="T60" fmla="*/ 7486 w 16074"/>
                <a:gd name="T61" fmla="*/ 16128 h 16128"/>
                <a:gd name="T62" fmla="*/ 5906 w 16074"/>
                <a:gd name="T63" fmla="*/ 15967 h 16128"/>
                <a:gd name="T64" fmla="*/ 4415 w 16074"/>
                <a:gd name="T65" fmla="*/ 15498 h 16128"/>
                <a:gd name="T66" fmla="*/ 3023 w 16074"/>
                <a:gd name="T67" fmla="*/ 14731 h 16128"/>
                <a:gd name="T68" fmla="*/ 2528 w 16074"/>
                <a:gd name="T69" fmla="*/ 14487 h 16128"/>
                <a:gd name="T70" fmla="*/ 2530 w 16074"/>
                <a:gd name="T71" fmla="*/ 14735 h 16128"/>
                <a:gd name="T72" fmla="*/ 2473 w 16074"/>
                <a:gd name="T73" fmla="*/ 14983 h 16128"/>
                <a:gd name="T74" fmla="*/ 2363 w 16074"/>
                <a:gd name="T75" fmla="*/ 15222 h 16128"/>
                <a:gd name="T76" fmla="*/ 2207 w 16074"/>
                <a:gd name="T77" fmla="*/ 15444 h 16128"/>
                <a:gd name="T78" fmla="*/ 2013 w 16074"/>
                <a:gd name="T79" fmla="*/ 15642 h 16128"/>
                <a:gd name="T80" fmla="*/ 1779 w 16074"/>
                <a:gd name="T81" fmla="*/ 15812 h 16128"/>
                <a:gd name="T82" fmla="*/ 1496 w 16074"/>
                <a:gd name="T83" fmla="*/ 15944 h 16128"/>
                <a:gd name="T84" fmla="*/ 1210 w 16074"/>
                <a:gd name="T85" fmla="*/ 16001 h 16128"/>
                <a:gd name="T86" fmla="*/ 933 w 16074"/>
                <a:gd name="T87" fmla="*/ 15986 h 16128"/>
                <a:gd name="T88" fmla="*/ 671 w 16074"/>
                <a:gd name="T89" fmla="*/ 15902 h 16128"/>
                <a:gd name="T90" fmla="*/ 436 w 16074"/>
                <a:gd name="T91" fmla="*/ 15751 h 16128"/>
                <a:gd name="T92" fmla="*/ 234 w 16074"/>
                <a:gd name="T93" fmla="*/ 15534 h 16128"/>
                <a:gd name="T94" fmla="*/ 33 w 16074"/>
                <a:gd name="T95" fmla="*/ 15112 h 16128"/>
                <a:gd name="T96" fmla="*/ 17 w 16074"/>
                <a:gd name="T97" fmla="*/ 14651 h 16128"/>
                <a:gd name="T98" fmla="*/ 179 w 16074"/>
                <a:gd name="T99" fmla="*/ 14226 h 16128"/>
                <a:gd name="T100" fmla="*/ 478 w 16074"/>
                <a:gd name="T101" fmla="*/ 13874 h 16128"/>
                <a:gd name="T102" fmla="*/ 878 w 16074"/>
                <a:gd name="T103" fmla="*/ 13632 h 16128"/>
                <a:gd name="T104" fmla="*/ 1339 w 16074"/>
                <a:gd name="T105" fmla="*/ 13536 h 16128"/>
                <a:gd name="T106" fmla="*/ 1477 w 16074"/>
                <a:gd name="T107" fmla="*/ 13406 h 16128"/>
                <a:gd name="T108" fmla="*/ 1100 w 16074"/>
                <a:gd name="T109" fmla="*/ 12990 h 16128"/>
                <a:gd name="T110" fmla="*/ 736 w 16074"/>
                <a:gd name="T111" fmla="*/ 12545 h 1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074" h="16128">
                  <a:moveTo>
                    <a:pt x="454" y="12169"/>
                  </a:moveTo>
                  <a:lnTo>
                    <a:pt x="1614" y="10993"/>
                  </a:lnTo>
                  <a:lnTo>
                    <a:pt x="1844" y="11188"/>
                  </a:lnTo>
                  <a:lnTo>
                    <a:pt x="2077" y="11378"/>
                  </a:lnTo>
                  <a:lnTo>
                    <a:pt x="2313" y="11564"/>
                  </a:lnTo>
                  <a:lnTo>
                    <a:pt x="2550" y="11742"/>
                  </a:lnTo>
                  <a:lnTo>
                    <a:pt x="2792" y="11916"/>
                  </a:lnTo>
                  <a:lnTo>
                    <a:pt x="3035" y="12083"/>
                  </a:lnTo>
                  <a:lnTo>
                    <a:pt x="3280" y="12242"/>
                  </a:lnTo>
                  <a:lnTo>
                    <a:pt x="3529" y="12395"/>
                  </a:lnTo>
                  <a:lnTo>
                    <a:pt x="3781" y="12540"/>
                  </a:lnTo>
                  <a:lnTo>
                    <a:pt x="4035" y="12677"/>
                  </a:lnTo>
                  <a:lnTo>
                    <a:pt x="4293" y="12804"/>
                  </a:lnTo>
                  <a:lnTo>
                    <a:pt x="4554" y="12923"/>
                  </a:lnTo>
                  <a:lnTo>
                    <a:pt x="4818" y="13031"/>
                  </a:lnTo>
                  <a:lnTo>
                    <a:pt x="5086" y="13131"/>
                  </a:lnTo>
                  <a:lnTo>
                    <a:pt x="5356" y="13220"/>
                  </a:lnTo>
                  <a:lnTo>
                    <a:pt x="5630" y="13298"/>
                  </a:lnTo>
                  <a:lnTo>
                    <a:pt x="5908" y="13364"/>
                  </a:lnTo>
                  <a:lnTo>
                    <a:pt x="6189" y="13418"/>
                  </a:lnTo>
                  <a:lnTo>
                    <a:pt x="6474" y="13461"/>
                  </a:lnTo>
                  <a:lnTo>
                    <a:pt x="6763" y="13491"/>
                  </a:lnTo>
                  <a:lnTo>
                    <a:pt x="7056" y="13508"/>
                  </a:lnTo>
                  <a:lnTo>
                    <a:pt x="7352" y="13511"/>
                  </a:lnTo>
                  <a:lnTo>
                    <a:pt x="7653" y="13501"/>
                  </a:lnTo>
                  <a:lnTo>
                    <a:pt x="7958" y="13476"/>
                  </a:lnTo>
                  <a:lnTo>
                    <a:pt x="8267" y="13437"/>
                  </a:lnTo>
                  <a:lnTo>
                    <a:pt x="8579" y="13381"/>
                  </a:lnTo>
                  <a:lnTo>
                    <a:pt x="8897" y="13311"/>
                  </a:lnTo>
                  <a:lnTo>
                    <a:pt x="9219" y="13224"/>
                  </a:lnTo>
                  <a:lnTo>
                    <a:pt x="9546" y="13121"/>
                  </a:lnTo>
                  <a:lnTo>
                    <a:pt x="9877" y="13001"/>
                  </a:lnTo>
                  <a:lnTo>
                    <a:pt x="10212" y="12863"/>
                  </a:lnTo>
                  <a:lnTo>
                    <a:pt x="10554" y="12708"/>
                  </a:lnTo>
                  <a:lnTo>
                    <a:pt x="5225" y="7326"/>
                  </a:lnTo>
                  <a:lnTo>
                    <a:pt x="3765" y="8813"/>
                  </a:lnTo>
                  <a:lnTo>
                    <a:pt x="1503" y="6582"/>
                  </a:lnTo>
                  <a:lnTo>
                    <a:pt x="5491" y="2537"/>
                  </a:lnTo>
                  <a:lnTo>
                    <a:pt x="5547" y="2563"/>
                  </a:lnTo>
                  <a:lnTo>
                    <a:pt x="5604" y="2588"/>
                  </a:lnTo>
                  <a:lnTo>
                    <a:pt x="5663" y="2610"/>
                  </a:lnTo>
                  <a:lnTo>
                    <a:pt x="5724" y="2631"/>
                  </a:lnTo>
                  <a:lnTo>
                    <a:pt x="5787" y="2649"/>
                  </a:lnTo>
                  <a:lnTo>
                    <a:pt x="5852" y="2666"/>
                  </a:lnTo>
                  <a:lnTo>
                    <a:pt x="5918" y="2680"/>
                  </a:lnTo>
                  <a:lnTo>
                    <a:pt x="5986" y="2693"/>
                  </a:lnTo>
                  <a:lnTo>
                    <a:pt x="6055" y="2703"/>
                  </a:lnTo>
                  <a:lnTo>
                    <a:pt x="6127" y="2711"/>
                  </a:lnTo>
                  <a:lnTo>
                    <a:pt x="6200" y="2716"/>
                  </a:lnTo>
                  <a:lnTo>
                    <a:pt x="6274" y="2719"/>
                  </a:lnTo>
                  <a:lnTo>
                    <a:pt x="6351" y="2719"/>
                  </a:lnTo>
                  <a:lnTo>
                    <a:pt x="6429" y="2716"/>
                  </a:lnTo>
                  <a:lnTo>
                    <a:pt x="6508" y="2710"/>
                  </a:lnTo>
                  <a:lnTo>
                    <a:pt x="6588" y="2700"/>
                  </a:lnTo>
                  <a:lnTo>
                    <a:pt x="6671" y="2688"/>
                  </a:lnTo>
                  <a:lnTo>
                    <a:pt x="6755" y="2673"/>
                  </a:lnTo>
                  <a:lnTo>
                    <a:pt x="6840" y="2654"/>
                  </a:lnTo>
                  <a:lnTo>
                    <a:pt x="6925" y="2632"/>
                  </a:lnTo>
                  <a:lnTo>
                    <a:pt x="7013" y="2607"/>
                  </a:lnTo>
                  <a:lnTo>
                    <a:pt x="7102" y="2577"/>
                  </a:lnTo>
                  <a:lnTo>
                    <a:pt x="7192" y="2545"/>
                  </a:lnTo>
                  <a:lnTo>
                    <a:pt x="7283" y="2508"/>
                  </a:lnTo>
                  <a:lnTo>
                    <a:pt x="7375" y="2468"/>
                  </a:lnTo>
                  <a:lnTo>
                    <a:pt x="7469" y="2423"/>
                  </a:lnTo>
                  <a:lnTo>
                    <a:pt x="7563" y="2375"/>
                  </a:lnTo>
                  <a:lnTo>
                    <a:pt x="7659" y="2321"/>
                  </a:lnTo>
                  <a:lnTo>
                    <a:pt x="7756" y="2265"/>
                  </a:lnTo>
                  <a:lnTo>
                    <a:pt x="7854" y="2203"/>
                  </a:lnTo>
                  <a:lnTo>
                    <a:pt x="7953" y="2137"/>
                  </a:lnTo>
                  <a:lnTo>
                    <a:pt x="8053" y="2066"/>
                  </a:lnTo>
                  <a:lnTo>
                    <a:pt x="9204" y="3243"/>
                  </a:lnTo>
                  <a:lnTo>
                    <a:pt x="7220" y="5296"/>
                  </a:lnTo>
                  <a:lnTo>
                    <a:pt x="12597" y="10708"/>
                  </a:lnTo>
                  <a:lnTo>
                    <a:pt x="12775" y="10387"/>
                  </a:lnTo>
                  <a:lnTo>
                    <a:pt x="12930" y="10057"/>
                  </a:lnTo>
                  <a:lnTo>
                    <a:pt x="13065" y="9719"/>
                  </a:lnTo>
                  <a:lnTo>
                    <a:pt x="13179" y="9373"/>
                  </a:lnTo>
                  <a:lnTo>
                    <a:pt x="13271" y="9022"/>
                  </a:lnTo>
                  <a:lnTo>
                    <a:pt x="13344" y="8664"/>
                  </a:lnTo>
                  <a:lnTo>
                    <a:pt x="13396" y="8301"/>
                  </a:lnTo>
                  <a:lnTo>
                    <a:pt x="13426" y="7934"/>
                  </a:lnTo>
                  <a:lnTo>
                    <a:pt x="13437" y="7564"/>
                  </a:lnTo>
                  <a:lnTo>
                    <a:pt x="13427" y="7192"/>
                  </a:lnTo>
                  <a:lnTo>
                    <a:pt x="13398" y="6818"/>
                  </a:lnTo>
                  <a:lnTo>
                    <a:pt x="13347" y="6443"/>
                  </a:lnTo>
                  <a:lnTo>
                    <a:pt x="13277" y="6068"/>
                  </a:lnTo>
                  <a:lnTo>
                    <a:pt x="13188" y="5694"/>
                  </a:lnTo>
                  <a:lnTo>
                    <a:pt x="13079" y="5321"/>
                  </a:lnTo>
                  <a:lnTo>
                    <a:pt x="12949" y="4950"/>
                  </a:lnTo>
                  <a:lnTo>
                    <a:pt x="12801" y="4583"/>
                  </a:lnTo>
                  <a:lnTo>
                    <a:pt x="12634" y="4220"/>
                  </a:lnTo>
                  <a:lnTo>
                    <a:pt x="12447" y="3862"/>
                  </a:lnTo>
                  <a:lnTo>
                    <a:pt x="12241" y="3509"/>
                  </a:lnTo>
                  <a:lnTo>
                    <a:pt x="12017" y="3162"/>
                  </a:lnTo>
                  <a:lnTo>
                    <a:pt x="11773" y="2822"/>
                  </a:lnTo>
                  <a:lnTo>
                    <a:pt x="11511" y="2492"/>
                  </a:lnTo>
                  <a:lnTo>
                    <a:pt x="11230" y="2169"/>
                  </a:lnTo>
                  <a:lnTo>
                    <a:pt x="10931" y="1856"/>
                  </a:lnTo>
                  <a:lnTo>
                    <a:pt x="10613" y="1553"/>
                  </a:lnTo>
                  <a:lnTo>
                    <a:pt x="10277" y="1262"/>
                  </a:lnTo>
                  <a:lnTo>
                    <a:pt x="9924" y="982"/>
                  </a:lnTo>
                  <a:lnTo>
                    <a:pt x="9551" y="716"/>
                  </a:lnTo>
                  <a:lnTo>
                    <a:pt x="9162" y="463"/>
                  </a:lnTo>
                  <a:lnTo>
                    <a:pt x="8754" y="224"/>
                  </a:lnTo>
                  <a:lnTo>
                    <a:pt x="8329" y="0"/>
                  </a:lnTo>
                  <a:lnTo>
                    <a:pt x="8761" y="35"/>
                  </a:lnTo>
                  <a:lnTo>
                    <a:pt x="9199" y="99"/>
                  </a:lnTo>
                  <a:lnTo>
                    <a:pt x="9641" y="192"/>
                  </a:lnTo>
                  <a:lnTo>
                    <a:pt x="10084" y="310"/>
                  </a:lnTo>
                  <a:lnTo>
                    <a:pt x="10526" y="458"/>
                  </a:lnTo>
                  <a:lnTo>
                    <a:pt x="10966" y="632"/>
                  </a:lnTo>
                  <a:lnTo>
                    <a:pt x="11402" y="832"/>
                  </a:lnTo>
                  <a:lnTo>
                    <a:pt x="11830" y="1057"/>
                  </a:lnTo>
                  <a:lnTo>
                    <a:pt x="12250" y="1307"/>
                  </a:lnTo>
                  <a:lnTo>
                    <a:pt x="12659" y="1583"/>
                  </a:lnTo>
                  <a:lnTo>
                    <a:pt x="13054" y="1881"/>
                  </a:lnTo>
                  <a:lnTo>
                    <a:pt x="13435" y="2203"/>
                  </a:lnTo>
                  <a:lnTo>
                    <a:pt x="13798" y="2548"/>
                  </a:lnTo>
                  <a:lnTo>
                    <a:pt x="14141" y="2915"/>
                  </a:lnTo>
                  <a:lnTo>
                    <a:pt x="14464" y="3304"/>
                  </a:lnTo>
                  <a:lnTo>
                    <a:pt x="14762" y="3714"/>
                  </a:lnTo>
                  <a:lnTo>
                    <a:pt x="15036" y="4146"/>
                  </a:lnTo>
                  <a:lnTo>
                    <a:pt x="15281" y="4596"/>
                  </a:lnTo>
                  <a:lnTo>
                    <a:pt x="15496" y="5067"/>
                  </a:lnTo>
                  <a:lnTo>
                    <a:pt x="15679" y="5557"/>
                  </a:lnTo>
                  <a:lnTo>
                    <a:pt x="15829" y="6065"/>
                  </a:lnTo>
                  <a:lnTo>
                    <a:pt x="15942" y="6591"/>
                  </a:lnTo>
                  <a:lnTo>
                    <a:pt x="16016" y="7135"/>
                  </a:lnTo>
                  <a:lnTo>
                    <a:pt x="16052" y="7695"/>
                  </a:lnTo>
                  <a:lnTo>
                    <a:pt x="16044" y="8271"/>
                  </a:lnTo>
                  <a:lnTo>
                    <a:pt x="15991" y="8863"/>
                  </a:lnTo>
                  <a:lnTo>
                    <a:pt x="15892" y="9471"/>
                  </a:lnTo>
                  <a:lnTo>
                    <a:pt x="15744" y="10093"/>
                  </a:lnTo>
                  <a:lnTo>
                    <a:pt x="15545" y="10729"/>
                  </a:lnTo>
                  <a:lnTo>
                    <a:pt x="15294" y="11379"/>
                  </a:lnTo>
                  <a:lnTo>
                    <a:pt x="14987" y="12042"/>
                  </a:lnTo>
                  <a:lnTo>
                    <a:pt x="14623" y="12717"/>
                  </a:lnTo>
                  <a:lnTo>
                    <a:pt x="16074" y="14218"/>
                  </a:lnTo>
                  <a:lnTo>
                    <a:pt x="14156" y="16081"/>
                  </a:lnTo>
                  <a:lnTo>
                    <a:pt x="12655" y="14684"/>
                  </a:lnTo>
                  <a:lnTo>
                    <a:pt x="12293" y="14873"/>
                  </a:lnTo>
                  <a:lnTo>
                    <a:pt x="11934" y="15048"/>
                  </a:lnTo>
                  <a:lnTo>
                    <a:pt x="11578" y="15211"/>
                  </a:lnTo>
                  <a:lnTo>
                    <a:pt x="11223" y="15360"/>
                  </a:lnTo>
                  <a:lnTo>
                    <a:pt x="10870" y="15495"/>
                  </a:lnTo>
                  <a:lnTo>
                    <a:pt x="10520" y="15617"/>
                  </a:lnTo>
                  <a:lnTo>
                    <a:pt x="10173" y="15726"/>
                  </a:lnTo>
                  <a:lnTo>
                    <a:pt x="9828" y="15822"/>
                  </a:lnTo>
                  <a:lnTo>
                    <a:pt x="9485" y="15904"/>
                  </a:lnTo>
                  <a:lnTo>
                    <a:pt x="9145" y="15974"/>
                  </a:lnTo>
                  <a:lnTo>
                    <a:pt x="8808" y="16030"/>
                  </a:lnTo>
                  <a:lnTo>
                    <a:pt x="8472" y="16074"/>
                  </a:lnTo>
                  <a:lnTo>
                    <a:pt x="8140" y="16105"/>
                  </a:lnTo>
                  <a:lnTo>
                    <a:pt x="7812" y="16123"/>
                  </a:lnTo>
                  <a:lnTo>
                    <a:pt x="7486" y="16128"/>
                  </a:lnTo>
                  <a:lnTo>
                    <a:pt x="7164" y="16121"/>
                  </a:lnTo>
                  <a:lnTo>
                    <a:pt x="6845" y="16101"/>
                  </a:lnTo>
                  <a:lnTo>
                    <a:pt x="6529" y="16069"/>
                  </a:lnTo>
                  <a:lnTo>
                    <a:pt x="6216" y="16024"/>
                  </a:lnTo>
                  <a:lnTo>
                    <a:pt x="5906" y="15967"/>
                  </a:lnTo>
                  <a:lnTo>
                    <a:pt x="5601" y="15897"/>
                  </a:lnTo>
                  <a:lnTo>
                    <a:pt x="5298" y="15816"/>
                  </a:lnTo>
                  <a:lnTo>
                    <a:pt x="5001" y="15722"/>
                  </a:lnTo>
                  <a:lnTo>
                    <a:pt x="4706" y="15616"/>
                  </a:lnTo>
                  <a:lnTo>
                    <a:pt x="4415" y="15498"/>
                  </a:lnTo>
                  <a:lnTo>
                    <a:pt x="4129" y="15368"/>
                  </a:lnTo>
                  <a:lnTo>
                    <a:pt x="3846" y="15227"/>
                  </a:lnTo>
                  <a:lnTo>
                    <a:pt x="3568" y="15073"/>
                  </a:lnTo>
                  <a:lnTo>
                    <a:pt x="3293" y="14907"/>
                  </a:lnTo>
                  <a:lnTo>
                    <a:pt x="3023" y="14731"/>
                  </a:lnTo>
                  <a:lnTo>
                    <a:pt x="2757" y="14542"/>
                  </a:lnTo>
                  <a:lnTo>
                    <a:pt x="2496" y="14342"/>
                  </a:lnTo>
                  <a:lnTo>
                    <a:pt x="2509" y="14390"/>
                  </a:lnTo>
                  <a:lnTo>
                    <a:pt x="2520" y="14439"/>
                  </a:lnTo>
                  <a:lnTo>
                    <a:pt x="2528" y="14487"/>
                  </a:lnTo>
                  <a:lnTo>
                    <a:pt x="2533" y="14536"/>
                  </a:lnTo>
                  <a:lnTo>
                    <a:pt x="2536" y="14586"/>
                  </a:lnTo>
                  <a:lnTo>
                    <a:pt x="2537" y="14635"/>
                  </a:lnTo>
                  <a:lnTo>
                    <a:pt x="2534" y="14686"/>
                  </a:lnTo>
                  <a:lnTo>
                    <a:pt x="2530" y="14735"/>
                  </a:lnTo>
                  <a:lnTo>
                    <a:pt x="2523" y="14785"/>
                  </a:lnTo>
                  <a:lnTo>
                    <a:pt x="2514" y="14835"/>
                  </a:lnTo>
                  <a:lnTo>
                    <a:pt x="2502" y="14884"/>
                  </a:lnTo>
                  <a:lnTo>
                    <a:pt x="2489" y="14934"/>
                  </a:lnTo>
                  <a:lnTo>
                    <a:pt x="2473" y="14983"/>
                  </a:lnTo>
                  <a:lnTo>
                    <a:pt x="2454" y="15031"/>
                  </a:lnTo>
                  <a:lnTo>
                    <a:pt x="2434" y="15080"/>
                  </a:lnTo>
                  <a:lnTo>
                    <a:pt x="2412" y="15127"/>
                  </a:lnTo>
                  <a:lnTo>
                    <a:pt x="2388" y="15174"/>
                  </a:lnTo>
                  <a:lnTo>
                    <a:pt x="2363" y="15222"/>
                  </a:lnTo>
                  <a:lnTo>
                    <a:pt x="2334" y="15267"/>
                  </a:lnTo>
                  <a:lnTo>
                    <a:pt x="2305" y="15313"/>
                  </a:lnTo>
                  <a:lnTo>
                    <a:pt x="2275" y="15358"/>
                  </a:lnTo>
                  <a:lnTo>
                    <a:pt x="2241" y="15401"/>
                  </a:lnTo>
                  <a:lnTo>
                    <a:pt x="2207" y="15444"/>
                  </a:lnTo>
                  <a:lnTo>
                    <a:pt x="2171" y="15486"/>
                  </a:lnTo>
                  <a:lnTo>
                    <a:pt x="2134" y="15526"/>
                  </a:lnTo>
                  <a:lnTo>
                    <a:pt x="2095" y="15567"/>
                  </a:lnTo>
                  <a:lnTo>
                    <a:pt x="2055" y="15605"/>
                  </a:lnTo>
                  <a:lnTo>
                    <a:pt x="2013" y="15642"/>
                  </a:lnTo>
                  <a:lnTo>
                    <a:pt x="1971" y="15677"/>
                  </a:lnTo>
                  <a:lnTo>
                    <a:pt x="1927" y="15713"/>
                  </a:lnTo>
                  <a:lnTo>
                    <a:pt x="1881" y="15745"/>
                  </a:lnTo>
                  <a:lnTo>
                    <a:pt x="1836" y="15777"/>
                  </a:lnTo>
                  <a:lnTo>
                    <a:pt x="1779" y="15812"/>
                  </a:lnTo>
                  <a:lnTo>
                    <a:pt x="1723" y="15845"/>
                  </a:lnTo>
                  <a:lnTo>
                    <a:pt x="1666" y="15874"/>
                  </a:lnTo>
                  <a:lnTo>
                    <a:pt x="1610" y="15900"/>
                  </a:lnTo>
                  <a:lnTo>
                    <a:pt x="1552" y="15923"/>
                  </a:lnTo>
                  <a:lnTo>
                    <a:pt x="1496" y="15944"/>
                  </a:lnTo>
                  <a:lnTo>
                    <a:pt x="1438" y="15961"/>
                  </a:lnTo>
                  <a:lnTo>
                    <a:pt x="1381" y="15975"/>
                  </a:lnTo>
                  <a:lnTo>
                    <a:pt x="1324" y="15987"/>
                  </a:lnTo>
                  <a:lnTo>
                    <a:pt x="1267" y="15995"/>
                  </a:lnTo>
                  <a:lnTo>
                    <a:pt x="1210" y="16001"/>
                  </a:lnTo>
                  <a:lnTo>
                    <a:pt x="1154" y="16003"/>
                  </a:lnTo>
                  <a:lnTo>
                    <a:pt x="1098" y="16003"/>
                  </a:lnTo>
                  <a:lnTo>
                    <a:pt x="1043" y="16000"/>
                  </a:lnTo>
                  <a:lnTo>
                    <a:pt x="987" y="15995"/>
                  </a:lnTo>
                  <a:lnTo>
                    <a:pt x="933" y="15986"/>
                  </a:lnTo>
                  <a:lnTo>
                    <a:pt x="879" y="15975"/>
                  </a:lnTo>
                  <a:lnTo>
                    <a:pt x="826" y="15961"/>
                  </a:lnTo>
                  <a:lnTo>
                    <a:pt x="773" y="15944"/>
                  </a:lnTo>
                  <a:lnTo>
                    <a:pt x="722" y="15924"/>
                  </a:lnTo>
                  <a:lnTo>
                    <a:pt x="671" y="15902"/>
                  </a:lnTo>
                  <a:lnTo>
                    <a:pt x="622" y="15877"/>
                  </a:lnTo>
                  <a:lnTo>
                    <a:pt x="573" y="15849"/>
                  </a:lnTo>
                  <a:lnTo>
                    <a:pt x="527" y="15819"/>
                  </a:lnTo>
                  <a:lnTo>
                    <a:pt x="480" y="15786"/>
                  </a:lnTo>
                  <a:lnTo>
                    <a:pt x="436" y="15751"/>
                  </a:lnTo>
                  <a:lnTo>
                    <a:pt x="393" y="15713"/>
                  </a:lnTo>
                  <a:lnTo>
                    <a:pt x="350" y="15671"/>
                  </a:lnTo>
                  <a:lnTo>
                    <a:pt x="310" y="15628"/>
                  </a:lnTo>
                  <a:lnTo>
                    <a:pt x="271" y="15583"/>
                  </a:lnTo>
                  <a:lnTo>
                    <a:pt x="234" y="15534"/>
                  </a:lnTo>
                  <a:lnTo>
                    <a:pt x="199" y="15483"/>
                  </a:lnTo>
                  <a:lnTo>
                    <a:pt x="143" y="15391"/>
                  </a:lnTo>
                  <a:lnTo>
                    <a:pt x="98" y="15299"/>
                  </a:lnTo>
                  <a:lnTo>
                    <a:pt x="61" y="15206"/>
                  </a:lnTo>
                  <a:lnTo>
                    <a:pt x="33" y="15112"/>
                  </a:lnTo>
                  <a:lnTo>
                    <a:pt x="14" y="15019"/>
                  </a:lnTo>
                  <a:lnTo>
                    <a:pt x="3" y="14925"/>
                  </a:lnTo>
                  <a:lnTo>
                    <a:pt x="0" y="14833"/>
                  </a:lnTo>
                  <a:lnTo>
                    <a:pt x="5" y="14741"/>
                  </a:lnTo>
                  <a:lnTo>
                    <a:pt x="17" y="14651"/>
                  </a:lnTo>
                  <a:lnTo>
                    <a:pt x="36" y="14562"/>
                  </a:lnTo>
                  <a:lnTo>
                    <a:pt x="63" y="14475"/>
                  </a:lnTo>
                  <a:lnTo>
                    <a:pt x="95" y="14389"/>
                  </a:lnTo>
                  <a:lnTo>
                    <a:pt x="133" y="14307"/>
                  </a:lnTo>
                  <a:lnTo>
                    <a:pt x="179" y="14226"/>
                  </a:lnTo>
                  <a:lnTo>
                    <a:pt x="228" y="14148"/>
                  </a:lnTo>
                  <a:lnTo>
                    <a:pt x="284" y="14075"/>
                  </a:lnTo>
                  <a:lnTo>
                    <a:pt x="344" y="14004"/>
                  </a:lnTo>
                  <a:lnTo>
                    <a:pt x="409" y="13938"/>
                  </a:lnTo>
                  <a:lnTo>
                    <a:pt x="478" y="13874"/>
                  </a:lnTo>
                  <a:lnTo>
                    <a:pt x="551" y="13816"/>
                  </a:lnTo>
                  <a:lnTo>
                    <a:pt x="628" y="13762"/>
                  </a:lnTo>
                  <a:lnTo>
                    <a:pt x="708" y="13714"/>
                  </a:lnTo>
                  <a:lnTo>
                    <a:pt x="791" y="13670"/>
                  </a:lnTo>
                  <a:lnTo>
                    <a:pt x="878" y="13632"/>
                  </a:lnTo>
                  <a:lnTo>
                    <a:pt x="967" y="13601"/>
                  </a:lnTo>
                  <a:lnTo>
                    <a:pt x="1057" y="13575"/>
                  </a:lnTo>
                  <a:lnTo>
                    <a:pt x="1150" y="13556"/>
                  </a:lnTo>
                  <a:lnTo>
                    <a:pt x="1244" y="13542"/>
                  </a:lnTo>
                  <a:lnTo>
                    <a:pt x="1339" y="13536"/>
                  </a:lnTo>
                  <a:lnTo>
                    <a:pt x="1436" y="13538"/>
                  </a:lnTo>
                  <a:lnTo>
                    <a:pt x="1533" y="13548"/>
                  </a:lnTo>
                  <a:lnTo>
                    <a:pt x="1630" y="13565"/>
                  </a:lnTo>
                  <a:lnTo>
                    <a:pt x="1553" y="13486"/>
                  </a:lnTo>
                  <a:lnTo>
                    <a:pt x="1477" y="13406"/>
                  </a:lnTo>
                  <a:lnTo>
                    <a:pt x="1400" y="13325"/>
                  </a:lnTo>
                  <a:lnTo>
                    <a:pt x="1324" y="13243"/>
                  </a:lnTo>
                  <a:lnTo>
                    <a:pt x="1248" y="13159"/>
                  </a:lnTo>
                  <a:lnTo>
                    <a:pt x="1174" y="13075"/>
                  </a:lnTo>
                  <a:lnTo>
                    <a:pt x="1100" y="12990"/>
                  </a:lnTo>
                  <a:lnTo>
                    <a:pt x="1026" y="12903"/>
                  </a:lnTo>
                  <a:lnTo>
                    <a:pt x="953" y="12815"/>
                  </a:lnTo>
                  <a:lnTo>
                    <a:pt x="880" y="12726"/>
                  </a:lnTo>
                  <a:lnTo>
                    <a:pt x="807" y="12636"/>
                  </a:lnTo>
                  <a:lnTo>
                    <a:pt x="736" y="12545"/>
                  </a:lnTo>
                  <a:lnTo>
                    <a:pt x="665" y="12453"/>
                  </a:lnTo>
                  <a:lnTo>
                    <a:pt x="594" y="12359"/>
                  </a:lnTo>
                  <a:lnTo>
                    <a:pt x="524" y="12264"/>
                  </a:lnTo>
                  <a:lnTo>
                    <a:pt x="454" y="12169"/>
                  </a:lnTo>
                  <a:close/>
                </a:path>
              </a:pathLst>
            </a:custGeom>
            <a:solidFill>
              <a:srgbClr val="FFFAF0"/>
            </a:solidFill>
            <a:ln>
              <a:noFill/>
            </a:ln>
            <a:effectLst/>
          </p:spPr>
          <p:txBody>
            <a:bodyPr vert="horz" wrap="square" lIns="91440" tIns="45720" rIns="91440" bIns="45720" numCol="1" anchor="t" anchorCtr="0" compatLnSpc="1">
              <a:prstTxWarp prst="textNoShape">
                <a:avLst/>
              </a:prstTxWarp>
            </a:bodyPr>
            <a:lstStyle/>
            <a:p>
              <a:endParaRPr lang="zh-CN" altLang="en-US">
                <a:solidFill>
                  <a:schemeClr val="tx1"/>
                </a:solidFill>
              </a:endParaRPr>
            </a:p>
          </p:txBody>
        </p:sp>
      </p:grpSp>
      <p:sp>
        <p:nvSpPr>
          <p:cNvPr id="24" name="矩形: 圆角 23">
            <a:extLst>
              <a:ext uri="{FF2B5EF4-FFF2-40B4-BE49-F238E27FC236}">
                <a16:creationId xmlns="" xmlns:a16="http://schemas.microsoft.com/office/drawing/2014/main" id="{87FF664F-4E91-41C9-9C8B-C1E2976DC537}"/>
              </a:ext>
            </a:extLst>
          </p:cNvPr>
          <p:cNvSpPr>
            <a:spLocks noChangeAspect="1"/>
          </p:cNvSpPr>
          <p:nvPr/>
        </p:nvSpPr>
        <p:spPr>
          <a:xfrm>
            <a:off x="7395635" y="2605678"/>
            <a:ext cx="473576" cy="473576"/>
          </a:xfrm>
          <a:prstGeom prst="roundRect">
            <a:avLst>
              <a:gd name="adj" fmla="val 50000"/>
            </a:avLst>
          </a:prstGeom>
          <a:solidFill>
            <a:srgbClr val="FF0000">
              <a:alpha val="50000"/>
            </a:srgb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圆角 24">
            <a:extLst>
              <a:ext uri="{FF2B5EF4-FFF2-40B4-BE49-F238E27FC236}">
                <a16:creationId xmlns="" xmlns:a16="http://schemas.microsoft.com/office/drawing/2014/main" id="{ABB9CAAD-1CC6-44FE-B25F-D4EC1C89E565}"/>
              </a:ext>
            </a:extLst>
          </p:cNvPr>
          <p:cNvSpPr>
            <a:spLocks noChangeAspect="1"/>
          </p:cNvSpPr>
          <p:nvPr/>
        </p:nvSpPr>
        <p:spPr>
          <a:xfrm flipH="1" flipV="1">
            <a:off x="7354468" y="5219675"/>
            <a:ext cx="927874" cy="927874"/>
          </a:xfrm>
          <a:prstGeom prst="roundRect">
            <a:avLst>
              <a:gd name="adj" fmla="val 50000"/>
            </a:avLst>
          </a:prstGeom>
          <a:solidFill>
            <a:srgbClr val="FF0000">
              <a:alpha val="25000"/>
            </a:srgb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6" name="矩形: 圆角 25">
            <a:extLst>
              <a:ext uri="{FF2B5EF4-FFF2-40B4-BE49-F238E27FC236}">
                <a16:creationId xmlns="" xmlns:a16="http://schemas.microsoft.com/office/drawing/2014/main" id="{B5EEAF2D-7B5C-4BD2-A1C7-E0637AE09518}"/>
              </a:ext>
            </a:extLst>
          </p:cNvPr>
          <p:cNvSpPr>
            <a:spLocks noChangeAspect="1"/>
          </p:cNvSpPr>
          <p:nvPr/>
        </p:nvSpPr>
        <p:spPr>
          <a:xfrm flipH="1" flipV="1">
            <a:off x="10938037" y="2226594"/>
            <a:ext cx="481669" cy="481669"/>
          </a:xfrm>
          <a:prstGeom prst="roundRect">
            <a:avLst>
              <a:gd name="adj" fmla="val 50000"/>
            </a:avLst>
          </a:prstGeom>
          <a:solidFill>
            <a:srgbClr val="FF0000">
              <a:alpha val="75000"/>
            </a:srgb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7" name="组合 26">
            <a:extLst>
              <a:ext uri="{FF2B5EF4-FFF2-40B4-BE49-F238E27FC236}">
                <a16:creationId xmlns="" xmlns:a16="http://schemas.microsoft.com/office/drawing/2014/main" id="{F11529F5-A64A-44C6-B881-360C3C13041E}"/>
              </a:ext>
            </a:extLst>
          </p:cNvPr>
          <p:cNvGrpSpPr/>
          <p:nvPr/>
        </p:nvGrpSpPr>
        <p:grpSpPr>
          <a:xfrm>
            <a:off x="515149" y="2138775"/>
            <a:ext cx="6301288" cy="268288"/>
            <a:chOff x="1511300" y="3091656"/>
            <a:chExt cx="5320086" cy="268288"/>
          </a:xfrm>
        </p:grpSpPr>
        <p:grpSp>
          <p:nvGrpSpPr>
            <p:cNvPr id="28" name="组合 27">
              <a:extLst>
                <a:ext uri="{FF2B5EF4-FFF2-40B4-BE49-F238E27FC236}">
                  <a16:creationId xmlns="" xmlns:a16="http://schemas.microsoft.com/office/drawing/2014/main" id="{88753F59-61E8-4C19-A4D2-7DAFA7708D4A}"/>
                </a:ext>
              </a:extLst>
            </p:cNvPr>
            <p:cNvGrpSpPr/>
            <p:nvPr/>
          </p:nvGrpSpPr>
          <p:grpSpPr>
            <a:xfrm>
              <a:off x="1511300" y="3225800"/>
              <a:ext cx="5320086" cy="0"/>
              <a:chOff x="1511300" y="3225800"/>
              <a:chExt cx="5320086" cy="0"/>
            </a:xfrm>
          </p:grpSpPr>
          <p:cxnSp>
            <p:nvCxnSpPr>
              <p:cNvPr id="35" name="直接连接符 34">
                <a:extLst>
                  <a:ext uri="{FF2B5EF4-FFF2-40B4-BE49-F238E27FC236}">
                    <a16:creationId xmlns="" xmlns:a16="http://schemas.microsoft.com/office/drawing/2014/main" id="{5B1485FC-E43E-4B2A-BE80-15624E8D1A3C}"/>
                  </a:ext>
                </a:extLst>
              </p:cNvPr>
              <p:cNvCxnSpPr/>
              <p:nvPr/>
            </p:nvCxnSpPr>
            <p:spPr>
              <a:xfrm>
                <a:off x="1511300" y="3225800"/>
                <a:ext cx="19800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直接连接符 35">
                <a:extLst>
                  <a:ext uri="{FF2B5EF4-FFF2-40B4-BE49-F238E27FC236}">
                    <a16:creationId xmlns="" xmlns:a16="http://schemas.microsoft.com/office/drawing/2014/main" id="{56E66779-D635-4400-A243-8FDA491593C8}"/>
                  </a:ext>
                </a:extLst>
              </p:cNvPr>
              <p:cNvCxnSpPr/>
              <p:nvPr/>
            </p:nvCxnSpPr>
            <p:spPr>
              <a:xfrm>
                <a:off x="4851386" y="3225800"/>
                <a:ext cx="19800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9" name="组合 28">
              <a:extLst>
                <a:ext uri="{FF2B5EF4-FFF2-40B4-BE49-F238E27FC236}">
                  <a16:creationId xmlns="" xmlns:a16="http://schemas.microsoft.com/office/drawing/2014/main" id="{3175945F-EF2B-436B-B0E7-5ACAD63F99BC}"/>
                </a:ext>
              </a:extLst>
            </p:cNvPr>
            <p:cNvGrpSpPr/>
            <p:nvPr/>
          </p:nvGrpSpPr>
          <p:grpSpPr>
            <a:xfrm>
              <a:off x="3688952" y="3091656"/>
              <a:ext cx="964782" cy="268288"/>
              <a:chOff x="3771104" y="3091656"/>
              <a:chExt cx="964782" cy="268288"/>
            </a:xfrm>
          </p:grpSpPr>
          <p:sp>
            <p:nvSpPr>
              <p:cNvPr id="30" name="星形: 五角 29">
                <a:extLst>
                  <a:ext uri="{FF2B5EF4-FFF2-40B4-BE49-F238E27FC236}">
                    <a16:creationId xmlns="" xmlns:a16="http://schemas.microsoft.com/office/drawing/2014/main" id="{1C2B4839-7FB4-4484-8839-BE92D82202FF}"/>
                  </a:ext>
                </a:extLst>
              </p:cNvPr>
              <p:cNvSpPr/>
              <p:nvPr/>
            </p:nvSpPr>
            <p:spPr>
              <a:xfrm>
                <a:off x="4123719" y="3091656"/>
                <a:ext cx="268288" cy="268288"/>
              </a:xfrm>
              <a:prstGeom prst="star5">
                <a:avLst>
                  <a:gd name="adj" fmla="val 25303"/>
                  <a:gd name="hf" fmla="val 105146"/>
                  <a:gd name="vf" fmla="val 11055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星形: 五角 30">
                <a:extLst>
                  <a:ext uri="{FF2B5EF4-FFF2-40B4-BE49-F238E27FC236}">
                    <a16:creationId xmlns="" xmlns:a16="http://schemas.microsoft.com/office/drawing/2014/main" id="{04454130-81F1-4FED-82FE-8A8D6DC0CFB1}"/>
                  </a:ext>
                </a:extLst>
              </p:cNvPr>
              <p:cNvSpPr/>
              <p:nvPr/>
            </p:nvSpPr>
            <p:spPr>
              <a:xfrm>
                <a:off x="3918929" y="3146028"/>
                <a:ext cx="159544" cy="159544"/>
              </a:xfrm>
              <a:prstGeom prst="star5">
                <a:avLst>
                  <a:gd name="adj" fmla="val 25303"/>
                  <a:gd name="hf" fmla="val 105146"/>
                  <a:gd name="vf" fmla="val 11055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星形: 五角 31">
                <a:extLst>
                  <a:ext uri="{FF2B5EF4-FFF2-40B4-BE49-F238E27FC236}">
                    <a16:creationId xmlns="" xmlns:a16="http://schemas.microsoft.com/office/drawing/2014/main" id="{460B22D4-8780-49C9-B194-CD1AB530C1F4}"/>
                  </a:ext>
                </a:extLst>
              </p:cNvPr>
              <p:cNvSpPr/>
              <p:nvPr/>
            </p:nvSpPr>
            <p:spPr>
              <a:xfrm>
                <a:off x="4432885" y="3146028"/>
                <a:ext cx="159544" cy="159544"/>
              </a:xfrm>
              <a:prstGeom prst="star5">
                <a:avLst>
                  <a:gd name="adj" fmla="val 25303"/>
                  <a:gd name="hf" fmla="val 105146"/>
                  <a:gd name="vf" fmla="val 11055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星形: 五角 32">
                <a:extLst>
                  <a:ext uri="{FF2B5EF4-FFF2-40B4-BE49-F238E27FC236}">
                    <a16:creationId xmlns="" xmlns:a16="http://schemas.microsoft.com/office/drawing/2014/main" id="{95C5AFA9-06FF-4ECA-A9E1-D497ACB565F9}"/>
                  </a:ext>
                </a:extLst>
              </p:cNvPr>
              <p:cNvSpPr/>
              <p:nvPr/>
            </p:nvSpPr>
            <p:spPr>
              <a:xfrm>
                <a:off x="4633307" y="3174510"/>
                <a:ext cx="102579" cy="102579"/>
              </a:xfrm>
              <a:prstGeom prst="star5">
                <a:avLst>
                  <a:gd name="adj" fmla="val 25303"/>
                  <a:gd name="hf" fmla="val 105146"/>
                  <a:gd name="vf" fmla="val 11055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星形: 五角 33">
                <a:extLst>
                  <a:ext uri="{FF2B5EF4-FFF2-40B4-BE49-F238E27FC236}">
                    <a16:creationId xmlns="" xmlns:a16="http://schemas.microsoft.com/office/drawing/2014/main" id="{FB6683F0-B77D-48C3-8F6A-132FB8DF0130}"/>
                  </a:ext>
                </a:extLst>
              </p:cNvPr>
              <p:cNvSpPr/>
              <p:nvPr/>
            </p:nvSpPr>
            <p:spPr>
              <a:xfrm>
                <a:off x="3771104" y="3174510"/>
                <a:ext cx="102579" cy="102579"/>
              </a:xfrm>
              <a:prstGeom prst="star5">
                <a:avLst>
                  <a:gd name="adj" fmla="val 25303"/>
                  <a:gd name="hf" fmla="val 105146"/>
                  <a:gd name="vf" fmla="val 11055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Tree>
    <p:extLst>
      <p:ext uri="{BB962C8B-B14F-4D97-AF65-F5344CB8AC3E}">
        <p14:creationId xmlns:p14="http://schemas.microsoft.com/office/powerpoint/2010/main" val="501563643"/>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advTm="0">
        <p15:prstTrans prst="peelOff" invX="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par>
                                <p:cTn id="8" presetID="22" presetClass="entr" presetSubtype="8" fill="hold" grpId="0" nodeType="withEffect">
                                  <p:stCondLst>
                                    <p:cond delay="75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1000"/>
                                        <p:tgtEl>
                                          <p:spTgt spid="13"/>
                                        </p:tgtEl>
                                      </p:cBhvr>
                                    </p:animEffect>
                                  </p:childTnLst>
                                </p:cTn>
                              </p:par>
                              <p:par>
                                <p:cTn id="11" presetID="31" presetClass="entr" presetSubtype="0" fill="hold" grpId="0" nodeType="withEffect">
                                  <p:stCondLst>
                                    <p:cond delay="750"/>
                                  </p:stCondLst>
                                  <p:iterate type="lt">
                                    <p:tmPct val="575"/>
                                  </p:iterate>
                                  <p:childTnLst>
                                    <p:set>
                                      <p:cBhvr>
                                        <p:cTn id="12" dur="1" fill="hold">
                                          <p:stCondLst>
                                            <p:cond delay="0"/>
                                          </p:stCondLst>
                                        </p:cTn>
                                        <p:tgtEl>
                                          <p:spTgt spid="3"/>
                                        </p:tgtEl>
                                        <p:attrNameLst>
                                          <p:attrName>style.visibility</p:attrName>
                                        </p:attrNameLst>
                                      </p:cBhvr>
                                      <p:to>
                                        <p:strVal val="visible"/>
                                      </p:to>
                                    </p:set>
                                    <p:anim calcmode="lin" valueType="num">
                                      <p:cBhvr>
                                        <p:cTn id="13" dur="750" fill="hold"/>
                                        <p:tgtEl>
                                          <p:spTgt spid="3"/>
                                        </p:tgtEl>
                                        <p:attrNameLst>
                                          <p:attrName>ppt_w</p:attrName>
                                        </p:attrNameLst>
                                      </p:cBhvr>
                                      <p:tavLst>
                                        <p:tav tm="0">
                                          <p:val>
                                            <p:fltVal val="0"/>
                                          </p:val>
                                        </p:tav>
                                        <p:tav tm="100000">
                                          <p:val>
                                            <p:strVal val="#ppt_w"/>
                                          </p:val>
                                        </p:tav>
                                      </p:tavLst>
                                    </p:anim>
                                    <p:anim calcmode="lin" valueType="num">
                                      <p:cBhvr>
                                        <p:cTn id="14" dur="750" fill="hold"/>
                                        <p:tgtEl>
                                          <p:spTgt spid="3"/>
                                        </p:tgtEl>
                                        <p:attrNameLst>
                                          <p:attrName>ppt_h</p:attrName>
                                        </p:attrNameLst>
                                      </p:cBhvr>
                                      <p:tavLst>
                                        <p:tav tm="0">
                                          <p:val>
                                            <p:fltVal val="0"/>
                                          </p:val>
                                        </p:tav>
                                        <p:tav tm="100000">
                                          <p:val>
                                            <p:strVal val="#ppt_h"/>
                                          </p:val>
                                        </p:tav>
                                      </p:tavLst>
                                    </p:anim>
                                    <p:anim calcmode="lin" valueType="num">
                                      <p:cBhvr>
                                        <p:cTn id="15" dur="750" fill="hold"/>
                                        <p:tgtEl>
                                          <p:spTgt spid="3"/>
                                        </p:tgtEl>
                                        <p:attrNameLst>
                                          <p:attrName>style.rotation</p:attrName>
                                        </p:attrNameLst>
                                      </p:cBhvr>
                                      <p:tavLst>
                                        <p:tav tm="0">
                                          <p:val>
                                            <p:fltVal val="90"/>
                                          </p:val>
                                        </p:tav>
                                        <p:tav tm="100000">
                                          <p:val>
                                            <p:fltVal val="0"/>
                                          </p:val>
                                        </p:tav>
                                      </p:tavLst>
                                    </p:anim>
                                    <p:animEffect transition="in" filter="fade">
                                      <p:cBhvr>
                                        <p:cTn id="16" dur="750"/>
                                        <p:tgtEl>
                                          <p:spTgt spid="3"/>
                                        </p:tgtEl>
                                      </p:cBhvr>
                                    </p:animEffect>
                                  </p:childTnLst>
                                </p:cTn>
                              </p:par>
                              <p:par>
                                <p:cTn id="17" presetID="53" presetClass="entr" presetSubtype="16" fill="hold" nodeType="withEffect">
                                  <p:stCondLst>
                                    <p:cond delay="250"/>
                                  </p:stCondLst>
                                  <p:childTnLst>
                                    <p:set>
                                      <p:cBhvr>
                                        <p:cTn id="18" dur="1" fill="hold">
                                          <p:stCondLst>
                                            <p:cond delay="0"/>
                                          </p:stCondLst>
                                        </p:cTn>
                                        <p:tgtEl>
                                          <p:spTgt spid="21"/>
                                        </p:tgtEl>
                                        <p:attrNameLst>
                                          <p:attrName>style.visibility</p:attrName>
                                        </p:attrNameLst>
                                      </p:cBhvr>
                                      <p:to>
                                        <p:strVal val="visible"/>
                                      </p:to>
                                    </p:set>
                                    <p:anim calcmode="lin" valueType="num">
                                      <p:cBhvr>
                                        <p:cTn id="19" dur="500" fill="hold"/>
                                        <p:tgtEl>
                                          <p:spTgt spid="21"/>
                                        </p:tgtEl>
                                        <p:attrNameLst>
                                          <p:attrName>ppt_w</p:attrName>
                                        </p:attrNameLst>
                                      </p:cBhvr>
                                      <p:tavLst>
                                        <p:tav tm="0">
                                          <p:val>
                                            <p:fltVal val="0"/>
                                          </p:val>
                                        </p:tav>
                                        <p:tav tm="100000">
                                          <p:val>
                                            <p:strVal val="#ppt_w"/>
                                          </p:val>
                                        </p:tav>
                                      </p:tavLst>
                                    </p:anim>
                                    <p:anim calcmode="lin" valueType="num">
                                      <p:cBhvr>
                                        <p:cTn id="20" dur="500" fill="hold"/>
                                        <p:tgtEl>
                                          <p:spTgt spid="21"/>
                                        </p:tgtEl>
                                        <p:attrNameLst>
                                          <p:attrName>ppt_h</p:attrName>
                                        </p:attrNameLst>
                                      </p:cBhvr>
                                      <p:tavLst>
                                        <p:tav tm="0">
                                          <p:val>
                                            <p:fltVal val="0"/>
                                          </p:val>
                                        </p:tav>
                                        <p:tav tm="100000">
                                          <p:val>
                                            <p:strVal val="#ppt_h"/>
                                          </p:val>
                                        </p:tav>
                                      </p:tavLst>
                                    </p:anim>
                                    <p:animEffect transition="in" filter="fade">
                                      <p:cBhvr>
                                        <p:cTn id="21" dur="500"/>
                                        <p:tgtEl>
                                          <p:spTgt spid="21"/>
                                        </p:tgtEl>
                                      </p:cBhvr>
                                    </p:animEffect>
                                  </p:childTnLst>
                                </p:cTn>
                              </p:par>
                              <p:par>
                                <p:cTn id="22" presetID="53" presetClass="entr" presetSubtype="16" fill="hold" grpId="0" nodeType="withEffect">
                                  <p:stCondLst>
                                    <p:cond delay="25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par>
                                <p:cTn id="27" presetID="53" presetClass="entr" presetSubtype="16" fill="hold" grpId="0" nodeType="withEffect">
                                  <p:stCondLst>
                                    <p:cond delay="100"/>
                                  </p:stCondLst>
                                  <p:childTnLst>
                                    <p:set>
                                      <p:cBhvr>
                                        <p:cTn id="28" dur="1" fill="hold">
                                          <p:stCondLst>
                                            <p:cond delay="0"/>
                                          </p:stCondLst>
                                        </p:cTn>
                                        <p:tgtEl>
                                          <p:spTgt spid="25"/>
                                        </p:tgtEl>
                                        <p:attrNameLst>
                                          <p:attrName>style.visibility</p:attrName>
                                        </p:attrNameLst>
                                      </p:cBhvr>
                                      <p:to>
                                        <p:strVal val="visible"/>
                                      </p:to>
                                    </p:set>
                                    <p:anim calcmode="lin" valueType="num">
                                      <p:cBhvr>
                                        <p:cTn id="29" dur="500" fill="hold"/>
                                        <p:tgtEl>
                                          <p:spTgt spid="25"/>
                                        </p:tgtEl>
                                        <p:attrNameLst>
                                          <p:attrName>ppt_w</p:attrName>
                                        </p:attrNameLst>
                                      </p:cBhvr>
                                      <p:tavLst>
                                        <p:tav tm="0">
                                          <p:val>
                                            <p:fltVal val="0"/>
                                          </p:val>
                                        </p:tav>
                                        <p:tav tm="100000">
                                          <p:val>
                                            <p:strVal val="#ppt_w"/>
                                          </p:val>
                                        </p:tav>
                                      </p:tavLst>
                                    </p:anim>
                                    <p:anim calcmode="lin" valueType="num">
                                      <p:cBhvr>
                                        <p:cTn id="30" dur="500" fill="hold"/>
                                        <p:tgtEl>
                                          <p:spTgt spid="25"/>
                                        </p:tgtEl>
                                        <p:attrNameLst>
                                          <p:attrName>ppt_h</p:attrName>
                                        </p:attrNameLst>
                                      </p:cBhvr>
                                      <p:tavLst>
                                        <p:tav tm="0">
                                          <p:val>
                                            <p:fltVal val="0"/>
                                          </p:val>
                                        </p:tav>
                                        <p:tav tm="100000">
                                          <p:val>
                                            <p:strVal val="#ppt_h"/>
                                          </p:val>
                                        </p:tav>
                                      </p:tavLst>
                                    </p:anim>
                                    <p:animEffect transition="in" filter="fade">
                                      <p:cBhvr>
                                        <p:cTn id="31" dur="500"/>
                                        <p:tgtEl>
                                          <p:spTgt spid="25"/>
                                        </p:tgtEl>
                                      </p:cBhvr>
                                    </p:animEffect>
                                  </p:childTnLst>
                                </p:cTn>
                              </p:par>
                              <p:par>
                                <p:cTn id="32" presetID="10" presetClass="entr" presetSubtype="0" fill="hold" grpId="0" nodeType="withEffect">
                                  <p:stCondLst>
                                    <p:cond delay="15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500"/>
                                        <p:tgtEl>
                                          <p:spTgt spid="24"/>
                                        </p:tgtEl>
                                      </p:cBhvr>
                                    </p:animEffect>
                                  </p:childTnLst>
                                </p:cTn>
                              </p:par>
                              <p:par>
                                <p:cTn id="35" presetID="45" presetClass="entr" presetSubtype="0" fill="hold" grpId="0" nodeType="withEffect">
                                  <p:stCondLst>
                                    <p:cond delay="25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750"/>
                                        <p:tgtEl>
                                          <p:spTgt spid="20"/>
                                        </p:tgtEl>
                                      </p:cBhvr>
                                    </p:animEffect>
                                    <p:anim calcmode="lin" valueType="num">
                                      <p:cBhvr>
                                        <p:cTn id="38" dur="750" fill="hold"/>
                                        <p:tgtEl>
                                          <p:spTgt spid="20"/>
                                        </p:tgtEl>
                                        <p:attrNameLst>
                                          <p:attrName>ppt_w</p:attrName>
                                        </p:attrNameLst>
                                      </p:cBhvr>
                                      <p:tavLst>
                                        <p:tav tm="0" fmla="#ppt_w*sin(2.5*pi*$)">
                                          <p:val>
                                            <p:fltVal val="0"/>
                                          </p:val>
                                        </p:tav>
                                        <p:tav tm="100000">
                                          <p:val>
                                            <p:fltVal val="1"/>
                                          </p:val>
                                        </p:tav>
                                      </p:tavLst>
                                    </p:anim>
                                    <p:anim calcmode="lin" valueType="num">
                                      <p:cBhvr>
                                        <p:cTn id="39" dur="750" fill="hold"/>
                                        <p:tgtEl>
                                          <p:spTgt spid="20"/>
                                        </p:tgtEl>
                                        <p:attrNameLst>
                                          <p:attrName>ppt_h</p:attrName>
                                        </p:attrNameLst>
                                      </p:cBhvr>
                                      <p:tavLst>
                                        <p:tav tm="0">
                                          <p:val>
                                            <p:strVal val="#ppt_h"/>
                                          </p:val>
                                        </p:tav>
                                        <p:tav tm="100000">
                                          <p:val>
                                            <p:strVal val="#ppt_h"/>
                                          </p:val>
                                        </p:tav>
                                      </p:tavLst>
                                    </p:anim>
                                  </p:childTnLst>
                                </p:cTn>
                              </p:par>
                              <p:par>
                                <p:cTn id="40" presetID="53" presetClass="entr" presetSubtype="16" fill="hold" grpId="0" nodeType="withEffect">
                                  <p:stCondLst>
                                    <p:cond delay="30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childTnLst>
                                </p:cTn>
                              </p:par>
                              <p:par>
                                <p:cTn id="45" presetID="14" presetClass="entr" presetSubtype="10" fill="hold" nodeType="withEffect">
                                  <p:stCondLst>
                                    <p:cond delay="300"/>
                                  </p:stCondLst>
                                  <p:childTnLst>
                                    <p:set>
                                      <p:cBhvr>
                                        <p:cTn id="46" dur="1" fill="hold">
                                          <p:stCondLst>
                                            <p:cond delay="0"/>
                                          </p:stCondLst>
                                        </p:cTn>
                                        <p:tgtEl>
                                          <p:spTgt spid="5122"/>
                                        </p:tgtEl>
                                        <p:attrNameLst>
                                          <p:attrName>style.visibility</p:attrName>
                                        </p:attrNameLst>
                                      </p:cBhvr>
                                      <p:to>
                                        <p:strVal val="visible"/>
                                      </p:to>
                                    </p:set>
                                    <p:animEffect transition="in" filter="randombar(horizontal)">
                                      <p:cBhvr>
                                        <p:cTn id="47" dur="1000"/>
                                        <p:tgtEl>
                                          <p:spTgt spid="5122"/>
                                        </p:tgtEl>
                                      </p:cBhvr>
                                    </p:animEffect>
                                  </p:childTnLst>
                                </p:cTn>
                              </p:par>
                              <p:par>
                                <p:cTn id="48" presetID="16" presetClass="entr" presetSubtype="37" fill="hold" nodeType="withEffect">
                                  <p:stCondLst>
                                    <p:cond delay="750"/>
                                  </p:stCondLst>
                                  <p:childTnLst>
                                    <p:set>
                                      <p:cBhvr>
                                        <p:cTn id="49" dur="1" fill="hold">
                                          <p:stCondLst>
                                            <p:cond delay="0"/>
                                          </p:stCondLst>
                                        </p:cTn>
                                        <p:tgtEl>
                                          <p:spTgt spid="27"/>
                                        </p:tgtEl>
                                        <p:attrNameLst>
                                          <p:attrName>style.visibility</p:attrName>
                                        </p:attrNameLst>
                                      </p:cBhvr>
                                      <p:to>
                                        <p:strVal val="visible"/>
                                      </p:to>
                                    </p:set>
                                    <p:animEffect transition="in" filter="barn(outVertical)">
                                      <p:cBhvr>
                                        <p:cTn id="50"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3" grpId="0" animBg="1"/>
      <p:bldP spid="19" grpId="0" animBg="1"/>
      <p:bldP spid="20" grpId="0" animBg="1"/>
      <p:bldP spid="24" grpId="0" animBg="1"/>
      <p:bldP spid="25" grpId="0" animBg="1"/>
      <p:bldP spid="2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 xmlns:a16="http://schemas.microsoft.com/office/drawing/2014/main" id="{FDDE5E61-7F48-48A7-AA82-270559FC9B5E}"/>
              </a:ext>
            </a:extLst>
          </p:cNvPr>
          <p:cNvSpPr txBox="1"/>
          <p:nvPr/>
        </p:nvSpPr>
        <p:spPr>
          <a:xfrm>
            <a:off x="960724" y="425336"/>
            <a:ext cx="6670416" cy="646331"/>
          </a:xfrm>
          <a:prstGeom prst="rect">
            <a:avLst/>
          </a:prstGeom>
          <a:noFill/>
        </p:spPr>
        <p:txBody>
          <a:bodyPr wrap="none" rtlCol="0">
            <a:spAutoFit/>
          </a:bodyPr>
          <a:lstStyle/>
          <a:p>
            <a:r>
              <a:rPr lang="zh-CN" altLang="en-US" sz="3600" b="1" dirty="0">
                <a:solidFill>
                  <a:srgbClr val="FF0000"/>
                </a:solidFill>
                <a:latin typeface="方正兰亭粗黑简体" panose="02000000000000000000" pitchFamily="2" charset="-122"/>
                <a:ea typeface="方正兰亭粗黑简体" panose="02000000000000000000" pitchFamily="2" charset="-122"/>
              </a:rPr>
              <a:t>十八</a:t>
            </a:r>
            <a:r>
              <a:rPr lang="zh-CN" altLang="en-US" sz="3600" b="1" dirty="0" smtClean="0">
                <a:solidFill>
                  <a:srgbClr val="FF0000"/>
                </a:solidFill>
                <a:latin typeface="方正兰亭粗黑简体" panose="02000000000000000000" pitchFamily="2" charset="-122"/>
                <a:ea typeface="方正兰亭粗黑简体" panose="02000000000000000000" pitchFamily="2" charset="-122"/>
              </a:rPr>
              <a:t>大以来</a:t>
            </a:r>
            <a:r>
              <a:rPr lang="zh-CN" altLang="en-US" sz="3600" b="1" dirty="0">
                <a:solidFill>
                  <a:srgbClr val="FF0000"/>
                </a:solidFill>
                <a:latin typeface="方正兰亭粗黑简体" panose="02000000000000000000" pitchFamily="2" charset="-122"/>
                <a:ea typeface="方正兰亭粗黑简体" panose="02000000000000000000" pitchFamily="2" charset="-122"/>
              </a:rPr>
              <a:t>发生了哪些深刻变革</a:t>
            </a:r>
          </a:p>
        </p:txBody>
      </p:sp>
      <p:sp>
        <p:nvSpPr>
          <p:cNvPr id="3" name="矩形 2">
            <a:extLst>
              <a:ext uri="{FF2B5EF4-FFF2-40B4-BE49-F238E27FC236}">
                <a16:creationId xmlns="" xmlns:a16="http://schemas.microsoft.com/office/drawing/2014/main" id="{BE73A172-1C21-4693-BCBA-250B9024B55B}"/>
              </a:ext>
            </a:extLst>
          </p:cNvPr>
          <p:cNvSpPr/>
          <p:nvPr/>
        </p:nvSpPr>
        <p:spPr>
          <a:xfrm>
            <a:off x="473582" y="2467429"/>
            <a:ext cx="6210123" cy="3000821"/>
          </a:xfrm>
          <a:prstGeom prst="rect">
            <a:avLst/>
          </a:prstGeom>
          <a:noFill/>
        </p:spPr>
        <p:txBody>
          <a:bodyPr wrap="square" rtlCol="0">
            <a:spAutoFit/>
          </a:bodyPr>
          <a:lstStyle/>
          <a:p>
            <a:pPr>
              <a:lnSpc>
                <a:spcPct val="150000"/>
              </a:lnSpc>
            </a:pPr>
            <a:r>
              <a:rPr lang="zh-CN" altLang="en-US" dirty="0">
                <a:solidFill>
                  <a:srgbClr val="FF0000"/>
                </a:solidFill>
                <a:latin typeface="方正兰亭黑简体" panose="02000000000000000000" pitchFamily="2" charset="-122"/>
                <a:ea typeface="方正兰亭黑简体" panose="02000000000000000000" pitchFamily="2" charset="-122"/>
              </a:rPr>
              <a:t>      党中央果断把全面从严治党纳入战略布局、作出重大部署，并以顽强的意志品质和空前的力度加以推进。大力推进理想信念教育，先后开展党的群众路线教育实践活动、“三严三实”专题教育、“两学一做”学习教育。加强和规范党内政治生活，严明党的政治纪律和政治规矩，坚决纠正选人用人上的不正之风。出台并坚持实施中央八项规定，严厉整治“四风”问题，坚决反对特权。</a:t>
            </a:r>
            <a:endParaRPr lang="zh-CN" altLang="en-US" b="1" dirty="0">
              <a:solidFill>
                <a:srgbClr val="FF0000"/>
              </a:solidFill>
              <a:latin typeface="方正兰亭黑简体" panose="02000000000000000000" pitchFamily="2" charset="-122"/>
              <a:ea typeface="方正兰亭黑简体" panose="02000000000000000000" pitchFamily="2" charset="-122"/>
            </a:endParaRPr>
          </a:p>
        </p:txBody>
      </p:sp>
      <p:sp>
        <p:nvSpPr>
          <p:cNvPr id="13" name="矩形 12">
            <a:extLst>
              <a:ext uri="{FF2B5EF4-FFF2-40B4-BE49-F238E27FC236}">
                <a16:creationId xmlns="" xmlns:a16="http://schemas.microsoft.com/office/drawing/2014/main" id="{1AEEABCC-065B-48AB-AAF2-B3C197946081}"/>
              </a:ext>
            </a:extLst>
          </p:cNvPr>
          <p:cNvSpPr/>
          <p:nvPr/>
        </p:nvSpPr>
        <p:spPr>
          <a:xfrm>
            <a:off x="515149" y="1306290"/>
            <a:ext cx="6301288" cy="69668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latin typeface="方正兰亭粗黑简体" panose="02000000000000000000" pitchFamily="2" charset="-122"/>
                <a:ea typeface="方正兰亭粗黑简体" panose="02000000000000000000" pitchFamily="2" charset="-122"/>
              </a:rPr>
              <a:t>（八）全面从严治党发生深刻变革</a:t>
            </a:r>
          </a:p>
        </p:txBody>
      </p:sp>
      <p:pic>
        <p:nvPicPr>
          <p:cNvPr id="5122" name="Picture 2">
            <a:extLst>
              <a:ext uri="{FF2B5EF4-FFF2-40B4-BE49-F238E27FC236}">
                <a16:creationId xmlns="" xmlns:a16="http://schemas.microsoft.com/office/drawing/2014/main" id="{0DB8C227-C77B-4DF0-AC6F-D12F4220ADE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354468" y="2708263"/>
            <a:ext cx="3427271" cy="2807330"/>
          </a:xfrm>
          <a:custGeom>
            <a:avLst/>
            <a:gdLst>
              <a:gd name="connsiteX0" fmla="*/ 1492416 w 2984832"/>
              <a:gd name="connsiteY0" fmla="*/ 0 h 2984832"/>
              <a:gd name="connsiteX1" fmla="*/ 2984832 w 2984832"/>
              <a:gd name="connsiteY1" fmla="*/ 1492416 h 2984832"/>
              <a:gd name="connsiteX2" fmla="*/ 1492416 w 2984832"/>
              <a:gd name="connsiteY2" fmla="*/ 2984832 h 2984832"/>
              <a:gd name="connsiteX3" fmla="*/ 0 w 2984832"/>
              <a:gd name="connsiteY3" fmla="*/ 1492416 h 2984832"/>
              <a:gd name="connsiteX4" fmla="*/ 1492416 w 2984832"/>
              <a:gd name="connsiteY4" fmla="*/ 0 h 2984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4832" h="2984832">
                <a:moveTo>
                  <a:pt x="1492416" y="0"/>
                </a:moveTo>
                <a:cubicBezTo>
                  <a:pt x="2316655" y="0"/>
                  <a:pt x="2984832" y="668177"/>
                  <a:pt x="2984832" y="1492416"/>
                </a:cubicBezTo>
                <a:cubicBezTo>
                  <a:pt x="2984832" y="2316655"/>
                  <a:pt x="2316655" y="2984832"/>
                  <a:pt x="1492416" y="2984832"/>
                </a:cubicBezTo>
                <a:cubicBezTo>
                  <a:pt x="668177" y="2984832"/>
                  <a:pt x="0" y="2316655"/>
                  <a:pt x="0" y="1492416"/>
                </a:cubicBezTo>
                <a:cubicBezTo>
                  <a:pt x="0" y="668177"/>
                  <a:pt x="668177" y="0"/>
                  <a:pt x="1492416" y="0"/>
                </a:cubicBezTo>
                <a:close/>
              </a:path>
            </a:pathLst>
          </a:custGeom>
          <a:extLst>
            <a:ext uri="{909E8E84-426E-40DD-AFC4-6F175D3DCCD1}">
              <a14:hiddenFill xmlns:a14="http://schemas.microsoft.com/office/drawing/2010/main">
                <a:solidFill>
                  <a:srgbClr val="FFFFFF"/>
                </a:solidFill>
              </a14:hiddenFill>
            </a:ext>
          </a:extLst>
        </p:spPr>
      </p:pic>
      <p:sp>
        <p:nvSpPr>
          <p:cNvPr id="19" name="矩形: 圆角 18">
            <a:extLst>
              <a:ext uri="{FF2B5EF4-FFF2-40B4-BE49-F238E27FC236}">
                <a16:creationId xmlns="" xmlns:a16="http://schemas.microsoft.com/office/drawing/2014/main" id="{F8BB0DDE-80AD-4B04-8FDA-E152AB83D5EE}"/>
              </a:ext>
            </a:extLst>
          </p:cNvPr>
          <p:cNvSpPr>
            <a:spLocks noChangeAspect="1"/>
          </p:cNvSpPr>
          <p:nvPr/>
        </p:nvSpPr>
        <p:spPr>
          <a:xfrm flipH="1" flipV="1">
            <a:off x="8602965" y="2138775"/>
            <a:ext cx="328654" cy="328654"/>
          </a:xfrm>
          <a:prstGeom prst="roundRect">
            <a:avLst>
              <a:gd name="adj" fmla="val 50000"/>
            </a:avLst>
          </a:prstGeom>
          <a:solidFill>
            <a:srgbClr val="FF0000">
              <a:alpha val="75000"/>
            </a:srgb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圆角 19">
            <a:extLst>
              <a:ext uri="{FF2B5EF4-FFF2-40B4-BE49-F238E27FC236}">
                <a16:creationId xmlns="" xmlns:a16="http://schemas.microsoft.com/office/drawing/2014/main" id="{BC1D65B0-802E-4649-AE29-ED3C8A20D117}"/>
              </a:ext>
            </a:extLst>
          </p:cNvPr>
          <p:cNvSpPr>
            <a:spLocks noChangeAspect="1"/>
          </p:cNvSpPr>
          <p:nvPr/>
        </p:nvSpPr>
        <p:spPr>
          <a:xfrm flipH="1" flipV="1">
            <a:off x="9643549" y="2349307"/>
            <a:ext cx="729947" cy="729947"/>
          </a:xfrm>
          <a:prstGeom prst="roundRect">
            <a:avLst>
              <a:gd name="adj" fmla="val 50000"/>
            </a:avLst>
          </a:prstGeom>
          <a:solidFill>
            <a:srgbClr val="FF0000"/>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1" name="组合 20">
            <a:extLst>
              <a:ext uri="{FF2B5EF4-FFF2-40B4-BE49-F238E27FC236}">
                <a16:creationId xmlns="" xmlns:a16="http://schemas.microsoft.com/office/drawing/2014/main" id="{022EFB09-31B4-4306-9A7D-23DF664FAFEC}"/>
              </a:ext>
            </a:extLst>
          </p:cNvPr>
          <p:cNvGrpSpPr>
            <a:grpSpLocks noChangeAspect="1"/>
          </p:cNvGrpSpPr>
          <p:nvPr/>
        </p:nvGrpSpPr>
        <p:grpSpPr>
          <a:xfrm>
            <a:off x="10282907" y="4510510"/>
            <a:ext cx="1080000" cy="1080000"/>
            <a:chOff x="7887725" y="4161875"/>
            <a:chExt cx="1562793" cy="1562793"/>
          </a:xfrm>
        </p:grpSpPr>
        <p:sp>
          <p:nvSpPr>
            <p:cNvPr id="22" name="矩形: 圆角 21">
              <a:extLst>
                <a:ext uri="{FF2B5EF4-FFF2-40B4-BE49-F238E27FC236}">
                  <a16:creationId xmlns="" xmlns:a16="http://schemas.microsoft.com/office/drawing/2014/main" id="{A4BDA3F3-88F6-41B0-9EDA-3B8ADFA04290}"/>
                </a:ext>
              </a:extLst>
            </p:cNvPr>
            <p:cNvSpPr>
              <a:spLocks noChangeAspect="1"/>
            </p:cNvSpPr>
            <p:nvPr/>
          </p:nvSpPr>
          <p:spPr>
            <a:xfrm>
              <a:off x="7887725" y="4161875"/>
              <a:ext cx="1562793" cy="1562793"/>
            </a:xfrm>
            <a:prstGeom prst="roundRect">
              <a:avLst>
                <a:gd name="adj" fmla="val 50000"/>
              </a:avLst>
            </a:prstGeom>
            <a:solidFill>
              <a:srgbClr val="FF0000"/>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 name="Freeform 5">
              <a:extLst>
                <a:ext uri="{FF2B5EF4-FFF2-40B4-BE49-F238E27FC236}">
                  <a16:creationId xmlns="" xmlns:a16="http://schemas.microsoft.com/office/drawing/2014/main" id="{4A41043E-346F-476C-80BE-B7DE3C770537}"/>
                </a:ext>
              </a:extLst>
            </p:cNvPr>
            <p:cNvSpPr>
              <a:spLocks/>
            </p:cNvSpPr>
            <p:nvPr/>
          </p:nvSpPr>
          <p:spPr bwMode="auto">
            <a:xfrm>
              <a:off x="8282438" y="4552334"/>
              <a:ext cx="773366" cy="781873"/>
            </a:xfrm>
            <a:custGeom>
              <a:avLst/>
              <a:gdLst>
                <a:gd name="T0" fmla="*/ 2313 w 16074"/>
                <a:gd name="T1" fmla="*/ 11564 h 16128"/>
                <a:gd name="T2" fmla="*/ 3529 w 16074"/>
                <a:gd name="T3" fmla="*/ 12395 h 16128"/>
                <a:gd name="T4" fmla="*/ 4818 w 16074"/>
                <a:gd name="T5" fmla="*/ 13031 h 16128"/>
                <a:gd name="T6" fmla="*/ 6189 w 16074"/>
                <a:gd name="T7" fmla="*/ 13418 h 16128"/>
                <a:gd name="T8" fmla="*/ 7653 w 16074"/>
                <a:gd name="T9" fmla="*/ 13501 h 16128"/>
                <a:gd name="T10" fmla="*/ 9219 w 16074"/>
                <a:gd name="T11" fmla="*/ 13224 h 16128"/>
                <a:gd name="T12" fmla="*/ 5225 w 16074"/>
                <a:gd name="T13" fmla="*/ 7326 h 16128"/>
                <a:gd name="T14" fmla="*/ 5604 w 16074"/>
                <a:gd name="T15" fmla="*/ 2588 h 16128"/>
                <a:gd name="T16" fmla="*/ 5918 w 16074"/>
                <a:gd name="T17" fmla="*/ 2680 h 16128"/>
                <a:gd name="T18" fmla="*/ 6274 w 16074"/>
                <a:gd name="T19" fmla="*/ 2719 h 16128"/>
                <a:gd name="T20" fmla="*/ 6671 w 16074"/>
                <a:gd name="T21" fmla="*/ 2688 h 16128"/>
                <a:gd name="T22" fmla="*/ 7102 w 16074"/>
                <a:gd name="T23" fmla="*/ 2577 h 16128"/>
                <a:gd name="T24" fmla="*/ 7563 w 16074"/>
                <a:gd name="T25" fmla="*/ 2375 h 16128"/>
                <a:gd name="T26" fmla="*/ 8053 w 16074"/>
                <a:gd name="T27" fmla="*/ 2066 h 16128"/>
                <a:gd name="T28" fmla="*/ 12930 w 16074"/>
                <a:gd name="T29" fmla="*/ 10057 h 16128"/>
                <a:gd name="T30" fmla="*/ 13396 w 16074"/>
                <a:gd name="T31" fmla="*/ 8301 h 16128"/>
                <a:gd name="T32" fmla="*/ 13347 w 16074"/>
                <a:gd name="T33" fmla="*/ 6443 h 16128"/>
                <a:gd name="T34" fmla="*/ 12801 w 16074"/>
                <a:gd name="T35" fmla="*/ 4583 h 16128"/>
                <a:gd name="T36" fmla="*/ 11773 w 16074"/>
                <a:gd name="T37" fmla="*/ 2822 h 16128"/>
                <a:gd name="T38" fmla="*/ 10277 w 16074"/>
                <a:gd name="T39" fmla="*/ 1262 h 16128"/>
                <a:gd name="T40" fmla="*/ 8329 w 16074"/>
                <a:gd name="T41" fmla="*/ 0 h 16128"/>
                <a:gd name="T42" fmla="*/ 10526 w 16074"/>
                <a:gd name="T43" fmla="*/ 458 h 16128"/>
                <a:gd name="T44" fmla="*/ 12659 w 16074"/>
                <a:gd name="T45" fmla="*/ 1583 h 16128"/>
                <a:gd name="T46" fmla="*/ 14464 w 16074"/>
                <a:gd name="T47" fmla="*/ 3304 h 16128"/>
                <a:gd name="T48" fmla="*/ 15679 w 16074"/>
                <a:gd name="T49" fmla="*/ 5557 h 16128"/>
                <a:gd name="T50" fmla="*/ 16044 w 16074"/>
                <a:gd name="T51" fmla="*/ 8271 h 16128"/>
                <a:gd name="T52" fmla="*/ 15294 w 16074"/>
                <a:gd name="T53" fmla="*/ 11379 h 16128"/>
                <a:gd name="T54" fmla="*/ 12655 w 16074"/>
                <a:gd name="T55" fmla="*/ 14684 h 16128"/>
                <a:gd name="T56" fmla="*/ 10870 w 16074"/>
                <a:gd name="T57" fmla="*/ 15495 h 16128"/>
                <a:gd name="T58" fmla="*/ 9145 w 16074"/>
                <a:gd name="T59" fmla="*/ 15974 h 16128"/>
                <a:gd name="T60" fmla="*/ 7486 w 16074"/>
                <a:gd name="T61" fmla="*/ 16128 h 16128"/>
                <a:gd name="T62" fmla="*/ 5906 w 16074"/>
                <a:gd name="T63" fmla="*/ 15967 h 16128"/>
                <a:gd name="T64" fmla="*/ 4415 w 16074"/>
                <a:gd name="T65" fmla="*/ 15498 h 16128"/>
                <a:gd name="T66" fmla="*/ 3023 w 16074"/>
                <a:gd name="T67" fmla="*/ 14731 h 16128"/>
                <a:gd name="T68" fmla="*/ 2528 w 16074"/>
                <a:gd name="T69" fmla="*/ 14487 h 16128"/>
                <a:gd name="T70" fmla="*/ 2530 w 16074"/>
                <a:gd name="T71" fmla="*/ 14735 h 16128"/>
                <a:gd name="T72" fmla="*/ 2473 w 16074"/>
                <a:gd name="T73" fmla="*/ 14983 h 16128"/>
                <a:gd name="T74" fmla="*/ 2363 w 16074"/>
                <a:gd name="T75" fmla="*/ 15222 h 16128"/>
                <a:gd name="T76" fmla="*/ 2207 w 16074"/>
                <a:gd name="T77" fmla="*/ 15444 h 16128"/>
                <a:gd name="T78" fmla="*/ 2013 w 16074"/>
                <a:gd name="T79" fmla="*/ 15642 h 16128"/>
                <a:gd name="T80" fmla="*/ 1779 w 16074"/>
                <a:gd name="T81" fmla="*/ 15812 h 16128"/>
                <a:gd name="T82" fmla="*/ 1496 w 16074"/>
                <a:gd name="T83" fmla="*/ 15944 h 16128"/>
                <a:gd name="T84" fmla="*/ 1210 w 16074"/>
                <a:gd name="T85" fmla="*/ 16001 h 16128"/>
                <a:gd name="T86" fmla="*/ 933 w 16074"/>
                <a:gd name="T87" fmla="*/ 15986 h 16128"/>
                <a:gd name="T88" fmla="*/ 671 w 16074"/>
                <a:gd name="T89" fmla="*/ 15902 h 16128"/>
                <a:gd name="T90" fmla="*/ 436 w 16074"/>
                <a:gd name="T91" fmla="*/ 15751 h 16128"/>
                <a:gd name="T92" fmla="*/ 234 w 16074"/>
                <a:gd name="T93" fmla="*/ 15534 h 16128"/>
                <a:gd name="T94" fmla="*/ 33 w 16074"/>
                <a:gd name="T95" fmla="*/ 15112 h 16128"/>
                <a:gd name="T96" fmla="*/ 17 w 16074"/>
                <a:gd name="T97" fmla="*/ 14651 h 16128"/>
                <a:gd name="T98" fmla="*/ 179 w 16074"/>
                <a:gd name="T99" fmla="*/ 14226 h 16128"/>
                <a:gd name="T100" fmla="*/ 478 w 16074"/>
                <a:gd name="T101" fmla="*/ 13874 h 16128"/>
                <a:gd name="T102" fmla="*/ 878 w 16074"/>
                <a:gd name="T103" fmla="*/ 13632 h 16128"/>
                <a:gd name="T104" fmla="*/ 1339 w 16074"/>
                <a:gd name="T105" fmla="*/ 13536 h 16128"/>
                <a:gd name="T106" fmla="*/ 1477 w 16074"/>
                <a:gd name="T107" fmla="*/ 13406 h 16128"/>
                <a:gd name="T108" fmla="*/ 1100 w 16074"/>
                <a:gd name="T109" fmla="*/ 12990 h 16128"/>
                <a:gd name="T110" fmla="*/ 736 w 16074"/>
                <a:gd name="T111" fmla="*/ 12545 h 1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074" h="16128">
                  <a:moveTo>
                    <a:pt x="454" y="12169"/>
                  </a:moveTo>
                  <a:lnTo>
                    <a:pt x="1614" y="10993"/>
                  </a:lnTo>
                  <a:lnTo>
                    <a:pt x="1844" y="11188"/>
                  </a:lnTo>
                  <a:lnTo>
                    <a:pt x="2077" y="11378"/>
                  </a:lnTo>
                  <a:lnTo>
                    <a:pt x="2313" y="11564"/>
                  </a:lnTo>
                  <a:lnTo>
                    <a:pt x="2550" y="11742"/>
                  </a:lnTo>
                  <a:lnTo>
                    <a:pt x="2792" y="11916"/>
                  </a:lnTo>
                  <a:lnTo>
                    <a:pt x="3035" y="12083"/>
                  </a:lnTo>
                  <a:lnTo>
                    <a:pt x="3280" y="12242"/>
                  </a:lnTo>
                  <a:lnTo>
                    <a:pt x="3529" y="12395"/>
                  </a:lnTo>
                  <a:lnTo>
                    <a:pt x="3781" y="12540"/>
                  </a:lnTo>
                  <a:lnTo>
                    <a:pt x="4035" y="12677"/>
                  </a:lnTo>
                  <a:lnTo>
                    <a:pt x="4293" y="12804"/>
                  </a:lnTo>
                  <a:lnTo>
                    <a:pt x="4554" y="12923"/>
                  </a:lnTo>
                  <a:lnTo>
                    <a:pt x="4818" y="13031"/>
                  </a:lnTo>
                  <a:lnTo>
                    <a:pt x="5086" y="13131"/>
                  </a:lnTo>
                  <a:lnTo>
                    <a:pt x="5356" y="13220"/>
                  </a:lnTo>
                  <a:lnTo>
                    <a:pt x="5630" y="13298"/>
                  </a:lnTo>
                  <a:lnTo>
                    <a:pt x="5908" y="13364"/>
                  </a:lnTo>
                  <a:lnTo>
                    <a:pt x="6189" y="13418"/>
                  </a:lnTo>
                  <a:lnTo>
                    <a:pt x="6474" y="13461"/>
                  </a:lnTo>
                  <a:lnTo>
                    <a:pt x="6763" y="13491"/>
                  </a:lnTo>
                  <a:lnTo>
                    <a:pt x="7056" y="13508"/>
                  </a:lnTo>
                  <a:lnTo>
                    <a:pt x="7352" y="13511"/>
                  </a:lnTo>
                  <a:lnTo>
                    <a:pt x="7653" y="13501"/>
                  </a:lnTo>
                  <a:lnTo>
                    <a:pt x="7958" y="13476"/>
                  </a:lnTo>
                  <a:lnTo>
                    <a:pt x="8267" y="13437"/>
                  </a:lnTo>
                  <a:lnTo>
                    <a:pt x="8579" y="13381"/>
                  </a:lnTo>
                  <a:lnTo>
                    <a:pt x="8897" y="13311"/>
                  </a:lnTo>
                  <a:lnTo>
                    <a:pt x="9219" y="13224"/>
                  </a:lnTo>
                  <a:lnTo>
                    <a:pt x="9546" y="13121"/>
                  </a:lnTo>
                  <a:lnTo>
                    <a:pt x="9877" y="13001"/>
                  </a:lnTo>
                  <a:lnTo>
                    <a:pt x="10212" y="12863"/>
                  </a:lnTo>
                  <a:lnTo>
                    <a:pt x="10554" y="12708"/>
                  </a:lnTo>
                  <a:lnTo>
                    <a:pt x="5225" y="7326"/>
                  </a:lnTo>
                  <a:lnTo>
                    <a:pt x="3765" y="8813"/>
                  </a:lnTo>
                  <a:lnTo>
                    <a:pt x="1503" y="6582"/>
                  </a:lnTo>
                  <a:lnTo>
                    <a:pt x="5491" y="2537"/>
                  </a:lnTo>
                  <a:lnTo>
                    <a:pt x="5547" y="2563"/>
                  </a:lnTo>
                  <a:lnTo>
                    <a:pt x="5604" y="2588"/>
                  </a:lnTo>
                  <a:lnTo>
                    <a:pt x="5663" y="2610"/>
                  </a:lnTo>
                  <a:lnTo>
                    <a:pt x="5724" y="2631"/>
                  </a:lnTo>
                  <a:lnTo>
                    <a:pt x="5787" y="2649"/>
                  </a:lnTo>
                  <a:lnTo>
                    <a:pt x="5852" y="2666"/>
                  </a:lnTo>
                  <a:lnTo>
                    <a:pt x="5918" y="2680"/>
                  </a:lnTo>
                  <a:lnTo>
                    <a:pt x="5986" y="2693"/>
                  </a:lnTo>
                  <a:lnTo>
                    <a:pt x="6055" y="2703"/>
                  </a:lnTo>
                  <a:lnTo>
                    <a:pt x="6127" y="2711"/>
                  </a:lnTo>
                  <a:lnTo>
                    <a:pt x="6200" y="2716"/>
                  </a:lnTo>
                  <a:lnTo>
                    <a:pt x="6274" y="2719"/>
                  </a:lnTo>
                  <a:lnTo>
                    <a:pt x="6351" y="2719"/>
                  </a:lnTo>
                  <a:lnTo>
                    <a:pt x="6429" y="2716"/>
                  </a:lnTo>
                  <a:lnTo>
                    <a:pt x="6508" y="2710"/>
                  </a:lnTo>
                  <a:lnTo>
                    <a:pt x="6588" y="2700"/>
                  </a:lnTo>
                  <a:lnTo>
                    <a:pt x="6671" y="2688"/>
                  </a:lnTo>
                  <a:lnTo>
                    <a:pt x="6755" y="2673"/>
                  </a:lnTo>
                  <a:lnTo>
                    <a:pt x="6840" y="2654"/>
                  </a:lnTo>
                  <a:lnTo>
                    <a:pt x="6925" y="2632"/>
                  </a:lnTo>
                  <a:lnTo>
                    <a:pt x="7013" y="2607"/>
                  </a:lnTo>
                  <a:lnTo>
                    <a:pt x="7102" y="2577"/>
                  </a:lnTo>
                  <a:lnTo>
                    <a:pt x="7192" y="2545"/>
                  </a:lnTo>
                  <a:lnTo>
                    <a:pt x="7283" y="2508"/>
                  </a:lnTo>
                  <a:lnTo>
                    <a:pt x="7375" y="2468"/>
                  </a:lnTo>
                  <a:lnTo>
                    <a:pt x="7469" y="2423"/>
                  </a:lnTo>
                  <a:lnTo>
                    <a:pt x="7563" y="2375"/>
                  </a:lnTo>
                  <a:lnTo>
                    <a:pt x="7659" y="2321"/>
                  </a:lnTo>
                  <a:lnTo>
                    <a:pt x="7756" y="2265"/>
                  </a:lnTo>
                  <a:lnTo>
                    <a:pt x="7854" y="2203"/>
                  </a:lnTo>
                  <a:lnTo>
                    <a:pt x="7953" y="2137"/>
                  </a:lnTo>
                  <a:lnTo>
                    <a:pt x="8053" y="2066"/>
                  </a:lnTo>
                  <a:lnTo>
                    <a:pt x="9204" y="3243"/>
                  </a:lnTo>
                  <a:lnTo>
                    <a:pt x="7220" y="5296"/>
                  </a:lnTo>
                  <a:lnTo>
                    <a:pt x="12597" y="10708"/>
                  </a:lnTo>
                  <a:lnTo>
                    <a:pt x="12775" y="10387"/>
                  </a:lnTo>
                  <a:lnTo>
                    <a:pt x="12930" y="10057"/>
                  </a:lnTo>
                  <a:lnTo>
                    <a:pt x="13065" y="9719"/>
                  </a:lnTo>
                  <a:lnTo>
                    <a:pt x="13179" y="9373"/>
                  </a:lnTo>
                  <a:lnTo>
                    <a:pt x="13271" y="9022"/>
                  </a:lnTo>
                  <a:lnTo>
                    <a:pt x="13344" y="8664"/>
                  </a:lnTo>
                  <a:lnTo>
                    <a:pt x="13396" y="8301"/>
                  </a:lnTo>
                  <a:lnTo>
                    <a:pt x="13426" y="7934"/>
                  </a:lnTo>
                  <a:lnTo>
                    <a:pt x="13437" y="7564"/>
                  </a:lnTo>
                  <a:lnTo>
                    <a:pt x="13427" y="7192"/>
                  </a:lnTo>
                  <a:lnTo>
                    <a:pt x="13398" y="6818"/>
                  </a:lnTo>
                  <a:lnTo>
                    <a:pt x="13347" y="6443"/>
                  </a:lnTo>
                  <a:lnTo>
                    <a:pt x="13277" y="6068"/>
                  </a:lnTo>
                  <a:lnTo>
                    <a:pt x="13188" y="5694"/>
                  </a:lnTo>
                  <a:lnTo>
                    <a:pt x="13079" y="5321"/>
                  </a:lnTo>
                  <a:lnTo>
                    <a:pt x="12949" y="4950"/>
                  </a:lnTo>
                  <a:lnTo>
                    <a:pt x="12801" y="4583"/>
                  </a:lnTo>
                  <a:lnTo>
                    <a:pt x="12634" y="4220"/>
                  </a:lnTo>
                  <a:lnTo>
                    <a:pt x="12447" y="3862"/>
                  </a:lnTo>
                  <a:lnTo>
                    <a:pt x="12241" y="3509"/>
                  </a:lnTo>
                  <a:lnTo>
                    <a:pt x="12017" y="3162"/>
                  </a:lnTo>
                  <a:lnTo>
                    <a:pt x="11773" y="2822"/>
                  </a:lnTo>
                  <a:lnTo>
                    <a:pt x="11511" y="2492"/>
                  </a:lnTo>
                  <a:lnTo>
                    <a:pt x="11230" y="2169"/>
                  </a:lnTo>
                  <a:lnTo>
                    <a:pt x="10931" y="1856"/>
                  </a:lnTo>
                  <a:lnTo>
                    <a:pt x="10613" y="1553"/>
                  </a:lnTo>
                  <a:lnTo>
                    <a:pt x="10277" y="1262"/>
                  </a:lnTo>
                  <a:lnTo>
                    <a:pt x="9924" y="982"/>
                  </a:lnTo>
                  <a:lnTo>
                    <a:pt x="9551" y="716"/>
                  </a:lnTo>
                  <a:lnTo>
                    <a:pt x="9162" y="463"/>
                  </a:lnTo>
                  <a:lnTo>
                    <a:pt x="8754" y="224"/>
                  </a:lnTo>
                  <a:lnTo>
                    <a:pt x="8329" y="0"/>
                  </a:lnTo>
                  <a:lnTo>
                    <a:pt x="8761" y="35"/>
                  </a:lnTo>
                  <a:lnTo>
                    <a:pt x="9199" y="99"/>
                  </a:lnTo>
                  <a:lnTo>
                    <a:pt x="9641" y="192"/>
                  </a:lnTo>
                  <a:lnTo>
                    <a:pt x="10084" y="310"/>
                  </a:lnTo>
                  <a:lnTo>
                    <a:pt x="10526" y="458"/>
                  </a:lnTo>
                  <a:lnTo>
                    <a:pt x="10966" y="632"/>
                  </a:lnTo>
                  <a:lnTo>
                    <a:pt x="11402" y="832"/>
                  </a:lnTo>
                  <a:lnTo>
                    <a:pt x="11830" y="1057"/>
                  </a:lnTo>
                  <a:lnTo>
                    <a:pt x="12250" y="1307"/>
                  </a:lnTo>
                  <a:lnTo>
                    <a:pt x="12659" y="1583"/>
                  </a:lnTo>
                  <a:lnTo>
                    <a:pt x="13054" y="1881"/>
                  </a:lnTo>
                  <a:lnTo>
                    <a:pt x="13435" y="2203"/>
                  </a:lnTo>
                  <a:lnTo>
                    <a:pt x="13798" y="2548"/>
                  </a:lnTo>
                  <a:lnTo>
                    <a:pt x="14141" y="2915"/>
                  </a:lnTo>
                  <a:lnTo>
                    <a:pt x="14464" y="3304"/>
                  </a:lnTo>
                  <a:lnTo>
                    <a:pt x="14762" y="3714"/>
                  </a:lnTo>
                  <a:lnTo>
                    <a:pt x="15036" y="4146"/>
                  </a:lnTo>
                  <a:lnTo>
                    <a:pt x="15281" y="4596"/>
                  </a:lnTo>
                  <a:lnTo>
                    <a:pt x="15496" y="5067"/>
                  </a:lnTo>
                  <a:lnTo>
                    <a:pt x="15679" y="5557"/>
                  </a:lnTo>
                  <a:lnTo>
                    <a:pt x="15829" y="6065"/>
                  </a:lnTo>
                  <a:lnTo>
                    <a:pt x="15942" y="6591"/>
                  </a:lnTo>
                  <a:lnTo>
                    <a:pt x="16016" y="7135"/>
                  </a:lnTo>
                  <a:lnTo>
                    <a:pt x="16052" y="7695"/>
                  </a:lnTo>
                  <a:lnTo>
                    <a:pt x="16044" y="8271"/>
                  </a:lnTo>
                  <a:lnTo>
                    <a:pt x="15991" y="8863"/>
                  </a:lnTo>
                  <a:lnTo>
                    <a:pt x="15892" y="9471"/>
                  </a:lnTo>
                  <a:lnTo>
                    <a:pt x="15744" y="10093"/>
                  </a:lnTo>
                  <a:lnTo>
                    <a:pt x="15545" y="10729"/>
                  </a:lnTo>
                  <a:lnTo>
                    <a:pt x="15294" y="11379"/>
                  </a:lnTo>
                  <a:lnTo>
                    <a:pt x="14987" y="12042"/>
                  </a:lnTo>
                  <a:lnTo>
                    <a:pt x="14623" y="12717"/>
                  </a:lnTo>
                  <a:lnTo>
                    <a:pt x="16074" y="14218"/>
                  </a:lnTo>
                  <a:lnTo>
                    <a:pt x="14156" y="16081"/>
                  </a:lnTo>
                  <a:lnTo>
                    <a:pt x="12655" y="14684"/>
                  </a:lnTo>
                  <a:lnTo>
                    <a:pt x="12293" y="14873"/>
                  </a:lnTo>
                  <a:lnTo>
                    <a:pt x="11934" y="15048"/>
                  </a:lnTo>
                  <a:lnTo>
                    <a:pt x="11578" y="15211"/>
                  </a:lnTo>
                  <a:lnTo>
                    <a:pt x="11223" y="15360"/>
                  </a:lnTo>
                  <a:lnTo>
                    <a:pt x="10870" y="15495"/>
                  </a:lnTo>
                  <a:lnTo>
                    <a:pt x="10520" y="15617"/>
                  </a:lnTo>
                  <a:lnTo>
                    <a:pt x="10173" y="15726"/>
                  </a:lnTo>
                  <a:lnTo>
                    <a:pt x="9828" y="15822"/>
                  </a:lnTo>
                  <a:lnTo>
                    <a:pt x="9485" y="15904"/>
                  </a:lnTo>
                  <a:lnTo>
                    <a:pt x="9145" y="15974"/>
                  </a:lnTo>
                  <a:lnTo>
                    <a:pt x="8808" y="16030"/>
                  </a:lnTo>
                  <a:lnTo>
                    <a:pt x="8472" y="16074"/>
                  </a:lnTo>
                  <a:lnTo>
                    <a:pt x="8140" y="16105"/>
                  </a:lnTo>
                  <a:lnTo>
                    <a:pt x="7812" y="16123"/>
                  </a:lnTo>
                  <a:lnTo>
                    <a:pt x="7486" y="16128"/>
                  </a:lnTo>
                  <a:lnTo>
                    <a:pt x="7164" y="16121"/>
                  </a:lnTo>
                  <a:lnTo>
                    <a:pt x="6845" y="16101"/>
                  </a:lnTo>
                  <a:lnTo>
                    <a:pt x="6529" y="16069"/>
                  </a:lnTo>
                  <a:lnTo>
                    <a:pt x="6216" y="16024"/>
                  </a:lnTo>
                  <a:lnTo>
                    <a:pt x="5906" y="15967"/>
                  </a:lnTo>
                  <a:lnTo>
                    <a:pt x="5601" y="15897"/>
                  </a:lnTo>
                  <a:lnTo>
                    <a:pt x="5298" y="15816"/>
                  </a:lnTo>
                  <a:lnTo>
                    <a:pt x="5001" y="15722"/>
                  </a:lnTo>
                  <a:lnTo>
                    <a:pt x="4706" y="15616"/>
                  </a:lnTo>
                  <a:lnTo>
                    <a:pt x="4415" y="15498"/>
                  </a:lnTo>
                  <a:lnTo>
                    <a:pt x="4129" y="15368"/>
                  </a:lnTo>
                  <a:lnTo>
                    <a:pt x="3846" y="15227"/>
                  </a:lnTo>
                  <a:lnTo>
                    <a:pt x="3568" y="15073"/>
                  </a:lnTo>
                  <a:lnTo>
                    <a:pt x="3293" y="14907"/>
                  </a:lnTo>
                  <a:lnTo>
                    <a:pt x="3023" y="14731"/>
                  </a:lnTo>
                  <a:lnTo>
                    <a:pt x="2757" y="14542"/>
                  </a:lnTo>
                  <a:lnTo>
                    <a:pt x="2496" y="14342"/>
                  </a:lnTo>
                  <a:lnTo>
                    <a:pt x="2509" y="14390"/>
                  </a:lnTo>
                  <a:lnTo>
                    <a:pt x="2520" y="14439"/>
                  </a:lnTo>
                  <a:lnTo>
                    <a:pt x="2528" y="14487"/>
                  </a:lnTo>
                  <a:lnTo>
                    <a:pt x="2533" y="14536"/>
                  </a:lnTo>
                  <a:lnTo>
                    <a:pt x="2536" y="14586"/>
                  </a:lnTo>
                  <a:lnTo>
                    <a:pt x="2537" y="14635"/>
                  </a:lnTo>
                  <a:lnTo>
                    <a:pt x="2534" y="14686"/>
                  </a:lnTo>
                  <a:lnTo>
                    <a:pt x="2530" y="14735"/>
                  </a:lnTo>
                  <a:lnTo>
                    <a:pt x="2523" y="14785"/>
                  </a:lnTo>
                  <a:lnTo>
                    <a:pt x="2514" y="14835"/>
                  </a:lnTo>
                  <a:lnTo>
                    <a:pt x="2502" y="14884"/>
                  </a:lnTo>
                  <a:lnTo>
                    <a:pt x="2489" y="14934"/>
                  </a:lnTo>
                  <a:lnTo>
                    <a:pt x="2473" y="14983"/>
                  </a:lnTo>
                  <a:lnTo>
                    <a:pt x="2454" y="15031"/>
                  </a:lnTo>
                  <a:lnTo>
                    <a:pt x="2434" y="15080"/>
                  </a:lnTo>
                  <a:lnTo>
                    <a:pt x="2412" y="15127"/>
                  </a:lnTo>
                  <a:lnTo>
                    <a:pt x="2388" y="15174"/>
                  </a:lnTo>
                  <a:lnTo>
                    <a:pt x="2363" y="15222"/>
                  </a:lnTo>
                  <a:lnTo>
                    <a:pt x="2334" y="15267"/>
                  </a:lnTo>
                  <a:lnTo>
                    <a:pt x="2305" y="15313"/>
                  </a:lnTo>
                  <a:lnTo>
                    <a:pt x="2275" y="15358"/>
                  </a:lnTo>
                  <a:lnTo>
                    <a:pt x="2241" y="15401"/>
                  </a:lnTo>
                  <a:lnTo>
                    <a:pt x="2207" y="15444"/>
                  </a:lnTo>
                  <a:lnTo>
                    <a:pt x="2171" y="15486"/>
                  </a:lnTo>
                  <a:lnTo>
                    <a:pt x="2134" y="15526"/>
                  </a:lnTo>
                  <a:lnTo>
                    <a:pt x="2095" y="15567"/>
                  </a:lnTo>
                  <a:lnTo>
                    <a:pt x="2055" y="15605"/>
                  </a:lnTo>
                  <a:lnTo>
                    <a:pt x="2013" y="15642"/>
                  </a:lnTo>
                  <a:lnTo>
                    <a:pt x="1971" y="15677"/>
                  </a:lnTo>
                  <a:lnTo>
                    <a:pt x="1927" y="15713"/>
                  </a:lnTo>
                  <a:lnTo>
                    <a:pt x="1881" y="15745"/>
                  </a:lnTo>
                  <a:lnTo>
                    <a:pt x="1836" y="15777"/>
                  </a:lnTo>
                  <a:lnTo>
                    <a:pt x="1779" y="15812"/>
                  </a:lnTo>
                  <a:lnTo>
                    <a:pt x="1723" y="15845"/>
                  </a:lnTo>
                  <a:lnTo>
                    <a:pt x="1666" y="15874"/>
                  </a:lnTo>
                  <a:lnTo>
                    <a:pt x="1610" y="15900"/>
                  </a:lnTo>
                  <a:lnTo>
                    <a:pt x="1552" y="15923"/>
                  </a:lnTo>
                  <a:lnTo>
                    <a:pt x="1496" y="15944"/>
                  </a:lnTo>
                  <a:lnTo>
                    <a:pt x="1438" y="15961"/>
                  </a:lnTo>
                  <a:lnTo>
                    <a:pt x="1381" y="15975"/>
                  </a:lnTo>
                  <a:lnTo>
                    <a:pt x="1324" y="15987"/>
                  </a:lnTo>
                  <a:lnTo>
                    <a:pt x="1267" y="15995"/>
                  </a:lnTo>
                  <a:lnTo>
                    <a:pt x="1210" y="16001"/>
                  </a:lnTo>
                  <a:lnTo>
                    <a:pt x="1154" y="16003"/>
                  </a:lnTo>
                  <a:lnTo>
                    <a:pt x="1098" y="16003"/>
                  </a:lnTo>
                  <a:lnTo>
                    <a:pt x="1043" y="16000"/>
                  </a:lnTo>
                  <a:lnTo>
                    <a:pt x="987" y="15995"/>
                  </a:lnTo>
                  <a:lnTo>
                    <a:pt x="933" y="15986"/>
                  </a:lnTo>
                  <a:lnTo>
                    <a:pt x="879" y="15975"/>
                  </a:lnTo>
                  <a:lnTo>
                    <a:pt x="826" y="15961"/>
                  </a:lnTo>
                  <a:lnTo>
                    <a:pt x="773" y="15944"/>
                  </a:lnTo>
                  <a:lnTo>
                    <a:pt x="722" y="15924"/>
                  </a:lnTo>
                  <a:lnTo>
                    <a:pt x="671" y="15902"/>
                  </a:lnTo>
                  <a:lnTo>
                    <a:pt x="622" y="15877"/>
                  </a:lnTo>
                  <a:lnTo>
                    <a:pt x="573" y="15849"/>
                  </a:lnTo>
                  <a:lnTo>
                    <a:pt x="527" y="15819"/>
                  </a:lnTo>
                  <a:lnTo>
                    <a:pt x="480" y="15786"/>
                  </a:lnTo>
                  <a:lnTo>
                    <a:pt x="436" y="15751"/>
                  </a:lnTo>
                  <a:lnTo>
                    <a:pt x="393" y="15713"/>
                  </a:lnTo>
                  <a:lnTo>
                    <a:pt x="350" y="15671"/>
                  </a:lnTo>
                  <a:lnTo>
                    <a:pt x="310" y="15628"/>
                  </a:lnTo>
                  <a:lnTo>
                    <a:pt x="271" y="15583"/>
                  </a:lnTo>
                  <a:lnTo>
                    <a:pt x="234" y="15534"/>
                  </a:lnTo>
                  <a:lnTo>
                    <a:pt x="199" y="15483"/>
                  </a:lnTo>
                  <a:lnTo>
                    <a:pt x="143" y="15391"/>
                  </a:lnTo>
                  <a:lnTo>
                    <a:pt x="98" y="15299"/>
                  </a:lnTo>
                  <a:lnTo>
                    <a:pt x="61" y="15206"/>
                  </a:lnTo>
                  <a:lnTo>
                    <a:pt x="33" y="15112"/>
                  </a:lnTo>
                  <a:lnTo>
                    <a:pt x="14" y="15019"/>
                  </a:lnTo>
                  <a:lnTo>
                    <a:pt x="3" y="14925"/>
                  </a:lnTo>
                  <a:lnTo>
                    <a:pt x="0" y="14833"/>
                  </a:lnTo>
                  <a:lnTo>
                    <a:pt x="5" y="14741"/>
                  </a:lnTo>
                  <a:lnTo>
                    <a:pt x="17" y="14651"/>
                  </a:lnTo>
                  <a:lnTo>
                    <a:pt x="36" y="14562"/>
                  </a:lnTo>
                  <a:lnTo>
                    <a:pt x="63" y="14475"/>
                  </a:lnTo>
                  <a:lnTo>
                    <a:pt x="95" y="14389"/>
                  </a:lnTo>
                  <a:lnTo>
                    <a:pt x="133" y="14307"/>
                  </a:lnTo>
                  <a:lnTo>
                    <a:pt x="179" y="14226"/>
                  </a:lnTo>
                  <a:lnTo>
                    <a:pt x="228" y="14148"/>
                  </a:lnTo>
                  <a:lnTo>
                    <a:pt x="284" y="14075"/>
                  </a:lnTo>
                  <a:lnTo>
                    <a:pt x="344" y="14004"/>
                  </a:lnTo>
                  <a:lnTo>
                    <a:pt x="409" y="13938"/>
                  </a:lnTo>
                  <a:lnTo>
                    <a:pt x="478" y="13874"/>
                  </a:lnTo>
                  <a:lnTo>
                    <a:pt x="551" y="13816"/>
                  </a:lnTo>
                  <a:lnTo>
                    <a:pt x="628" y="13762"/>
                  </a:lnTo>
                  <a:lnTo>
                    <a:pt x="708" y="13714"/>
                  </a:lnTo>
                  <a:lnTo>
                    <a:pt x="791" y="13670"/>
                  </a:lnTo>
                  <a:lnTo>
                    <a:pt x="878" y="13632"/>
                  </a:lnTo>
                  <a:lnTo>
                    <a:pt x="967" y="13601"/>
                  </a:lnTo>
                  <a:lnTo>
                    <a:pt x="1057" y="13575"/>
                  </a:lnTo>
                  <a:lnTo>
                    <a:pt x="1150" y="13556"/>
                  </a:lnTo>
                  <a:lnTo>
                    <a:pt x="1244" y="13542"/>
                  </a:lnTo>
                  <a:lnTo>
                    <a:pt x="1339" y="13536"/>
                  </a:lnTo>
                  <a:lnTo>
                    <a:pt x="1436" y="13538"/>
                  </a:lnTo>
                  <a:lnTo>
                    <a:pt x="1533" y="13548"/>
                  </a:lnTo>
                  <a:lnTo>
                    <a:pt x="1630" y="13565"/>
                  </a:lnTo>
                  <a:lnTo>
                    <a:pt x="1553" y="13486"/>
                  </a:lnTo>
                  <a:lnTo>
                    <a:pt x="1477" y="13406"/>
                  </a:lnTo>
                  <a:lnTo>
                    <a:pt x="1400" y="13325"/>
                  </a:lnTo>
                  <a:lnTo>
                    <a:pt x="1324" y="13243"/>
                  </a:lnTo>
                  <a:lnTo>
                    <a:pt x="1248" y="13159"/>
                  </a:lnTo>
                  <a:lnTo>
                    <a:pt x="1174" y="13075"/>
                  </a:lnTo>
                  <a:lnTo>
                    <a:pt x="1100" y="12990"/>
                  </a:lnTo>
                  <a:lnTo>
                    <a:pt x="1026" y="12903"/>
                  </a:lnTo>
                  <a:lnTo>
                    <a:pt x="953" y="12815"/>
                  </a:lnTo>
                  <a:lnTo>
                    <a:pt x="880" y="12726"/>
                  </a:lnTo>
                  <a:lnTo>
                    <a:pt x="807" y="12636"/>
                  </a:lnTo>
                  <a:lnTo>
                    <a:pt x="736" y="12545"/>
                  </a:lnTo>
                  <a:lnTo>
                    <a:pt x="665" y="12453"/>
                  </a:lnTo>
                  <a:lnTo>
                    <a:pt x="594" y="12359"/>
                  </a:lnTo>
                  <a:lnTo>
                    <a:pt x="524" y="12264"/>
                  </a:lnTo>
                  <a:lnTo>
                    <a:pt x="454" y="12169"/>
                  </a:lnTo>
                  <a:close/>
                </a:path>
              </a:pathLst>
            </a:custGeom>
            <a:solidFill>
              <a:srgbClr val="FFFAF0"/>
            </a:solidFill>
            <a:ln>
              <a:noFill/>
            </a:ln>
            <a:effectLst/>
          </p:spPr>
          <p:txBody>
            <a:bodyPr vert="horz" wrap="square" lIns="91440" tIns="45720" rIns="91440" bIns="45720" numCol="1" anchor="t" anchorCtr="0" compatLnSpc="1">
              <a:prstTxWarp prst="textNoShape">
                <a:avLst/>
              </a:prstTxWarp>
            </a:bodyPr>
            <a:lstStyle/>
            <a:p>
              <a:endParaRPr lang="zh-CN" altLang="en-US">
                <a:solidFill>
                  <a:schemeClr val="tx1"/>
                </a:solidFill>
              </a:endParaRPr>
            </a:p>
          </p:txBody>
        </p:sp>
      </p:grpSp>
      <p:sp>
        <p:nvSpPr>
          <p:cNvPr id="24" name="矩形: 圆角 23">
            <a:extLst>
              <a:ext uri="{FF2B5EF4-FFF2-40B4-BE49-F238E27FC236}">
                <a16:creationId xmlns="" xmlns:a16="http://schemas.microsoft.com/office/drawing/2014/main" id="{87FF664F-4E91-41C9-9C8B-C1E2976DC537}"/>
              </a:ext>
            </a:extLst>
          </p:cNvPr>
          <p:cNvSpPr>
            <a:spLocks noChangeAspect="1"/>
          </p:cNvSpPr>
          <p:nvPr/>
        </p:nvSpPr>
        <p:spPr>
          <a:xfrm>
            <a:off x="7395635" y="2605678"/>
            <a:ext cx="473576" cy="473576"/>
          </a:xfrm>
          <a:prstGeom prst="roundRect">
            <a:avLst>
              <a:gd name="adj" fmla="val 50000"/>
            </a:avLst>
          </a:prstGeom>
          <a:solidFill>
            <a:srgbClr val="FF0000">
              <a:alpha val="50000"/>
            </a:srgb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圆角 24">
            <a:extLst>
              <a:ext uri="{FF2B5EF4-FFF2-40B4-BE49-F238E27FC236}">
                <a16:creationId xmlns="" xmlns:a16="http://schemas.microsoft.com/office/drawing/2014/main" id="{ABB9CAAD-1CC6-44FE-B25F-D4EC1C89E565}"/>
              </a:ext>
            </a:extLst>
          </p:cNvPr>
          <p:cNvSpPr>
            <a:spLocks noChangeAspect="1"/>
          </p:cNvSpPr>
          <p:nvPr/>
        </p:nvSpPr>
        <p:spPr>
          <a:xfrm flipH="1" flipV="1">
            <a:off x="7354468" y="5219675"/>
            <a:ext cx="927874" cy="927874"/>
          </a:xfrm>
          <a:prstGeom prst="roundRect">
            <a:avLst>
              <a:gd name="adj" fmla="val 50000"/>
            </a:avLst>
          </a:prstGeom>
          <a:solidFill>
            <a:srgbClr val="FF0000">
              <a:alpha val="25000"/>
            </a:srgb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6" name="矩形: 圆角 25">
            <a:extLst>
              <a:ext uri="{FF2B5EF4-FFF2-40B4-BE49-F238E27FC236}">
                <a16:creationId xmlns="" xmlns:a16="http://schemas.microsoft.com/office/drawing/2014/main" id="{B5EEAF2D-7B5C-4BD2-A1C7-E0637AE09518}"/>
              </a:ext>
            </a:extLst>
          </p:cNvPr>
          <p:cNvSpPr>
            <a:spLocks noChangeAspect="1"/>
          </p:cNvSpPr>
          <p:nvPr/>
        </p:nvSpPr>
        <p:spPr>
          <a:xfrm flipH="1" flipV="1">
            <a:off x="10938037" y="2226594"/>
            <a:ext cx="481669" cy="481669"/>
          </a:xfrm>
          <a:prstGeom prst="roundRect">
            <a:avLst>
              <a:gd name="adj" fmla="val 50000"/>
            </a:avLst>
          </a:prstGeom>
          <a:solidFill>
            <a:srgbClr val="FF0000">
              <a:alpha val="75000"/>
            </a:srgb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7" name="组合 26">
            <a:extLst>
              <a:ext uri="{FF2B5EF4-FFF2-40B4-BE49-F238E27FC236}">
                <a16:creationId xmlns="" xmlns:a16="http://schemas.microsoft.com/office/drawing/2014/main" id="{F11529F5-A64A-44C6-B881-360C3C13041E}"/>
              </a:ext>
            </a:extLst>
          </p:cNvPr>
          <p:cNvGrpSpPr/>
          <p:nvPr/>
        </p:nvGrpSpPr>
        <p:grpSpPr>
          <a:xfrm>
            <a:off x="515149" y="2138775"/>
            <a:ext cx="6301288" cy="268288"/>
            <a:chOff x="1511300" y="3091656"/>
            <a:chExt cx="5320086" cy="268288"/>
          </a:xfrm>
        </p:grpSpPr>
        <p:grpSp>
          <p:nvGrpSpPr>
            <p:cNvPr id="28" name="组合 27">
              <a:extLst>
                <a:ext uri="{FF2B5EF4-FFF2-40B4-BE49-F238E27FC236}">
                  <a16:creationId xmlns="" xmlns:a16="http://schemas.microsoft.com/office/drawing/2014/main" id="{88753F59-61E8-4C19-A4D2-7DAFA7708D4A}"/>
                </a:ext>
              </a:extLst>
            </p:cNvPr>
            <p:cNvGrpSpPr/>
            <p:nvPr/>
          </p:nvGrpSpPr>
          <p:grpSpPr>
            <a:xfrm>
              <a:off x="1511300" y="3225800"/>
              <a:ext cx="5320086" cy="0"/>
              <a:chOff x="1511300" y="3225800"/>
              <a:chExt cx="5320086" cy="0"/>
            </a:xfrm>
          </p:grpSpPr>
          <p:cxnSp>
            <p:nvCxnSpPr>
              <p:cNvPr id="35" name="直接连接符 34">
                <a:extLst>
                  <a:ext uri="{FF2B5EF4-FFF2-40B4-BE49-F238E27FC236}">
                    <a16:creationId xmlns="" xmlns:a16="http://schemas.microsoft.com/office/drawing/2014/main" id="{5B1485FC-E43E-4B2A-BE80-15624E8D1A3C}"/>
                  </a:ext>
                </a:extLst>
              </p:cNvPr>
              <p:cNvCxnSpPr/>
              <p:nvPr/>
            </p:nvCxnSpPr>
            <p:spPr>
              <a:xfrm>
                <a:off x="1511300" y="3225800"/>
                <a:ext cx="19800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直接连接符 35">
                <a:extLst>
                  <a:ext uri="{FF2B5EF4-FFF2-40B4-BE49-F238E27FC236}">
                    <a16:creationId xmlns="" xmlns:a16="http://schemas.microsoft.com/office/drawing/2014/main" id="{56E66779-D635-4400-A243-8FDA491593C8}"/>
                  </a:ext>
                </a:extLst>
              </p:cNvPr>
              <p:cNvCxnSpPr/>
              <p:nvPr/>
            </p:nvCxnSpPr>
            <p:spPr>
              <a:xfrm>
                <a:off x="4851386" y="3225800"/>
                <a:ext cx="19800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9" name="组合 28">
              <a:extLst>
                <a:ext uri="{FF2B5EF4-FFF2-40B4-BE49-F238E27FC236}">
                  <a16:creationId xmlns="" xmlns:a16="http://schemas.microsoft.com/office/drawing/2014/main" id="{3175945F-EF2B-436B-B0E7-5ACAD63F99BC}"/>
                </a:ext>
              </a:extLst>
            </p:cNvPr>
            <p:cNvGrpSpPr/>
            <p:nvPr/>
          </p:nvGrpSpPr>
          <p:grpSpPr>
            <a:xfrm>
              <a:off x="3688952" y="3091656"/>
              <a:ext cx="964782" cy="268288"/>
              <a:chOff x="3771104" y="3091656"/>
              <a:chExt cx="964782" cy="268288"/>
            </a:xfrm>
          </p:grpSpPr>
          <p:sp>
            <p:nvSpPr>
              <p:cNvPr id="30" name="星形: 五角 29">
                <a:extLst>
                  <a:ext uri="{FF2B5EF4-FFF2-40B4-BE49-F238E27FC236}">
                    <a16:creationId xmlns="" xmlns:a16="http://schemas.microsoft.com/office/drawing/2014/main" id="{1C2B4839-7FB4-4484-8839-BE92D82202FF}"/>
                  </a:ext>
                </a:extLst>
              </p:cNvPr>
              <p:cNvSpPr/>
              <p:nvPr/>
            </p:nvSpPr>
            <p:spPr>
              <a:xfrm>
                <a:off x="4123719" y="3091656"/>
                <a:ext cx="268288" cy="268288"/>
              </a:xfrm>
              <a:prstGeom prst="star5">
                <a:avLst>
                  <a:gd name="adj" fmla="val 25303"/>
                  <a:gd name="hf" fmla="val 105146"/>
                  <a:gd name="vf" fmla="val 11055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星形: 五角 30">
                <a:extLst>
                  <a:ext uri="{FF2B5EF4-FFF2-40B4-BE49-F238E27FC236}">
                    <a16:creationId xmlns="" xmlns:a16="http://schemas.microsoft.com/office/drawing/2014/main" id="{04454130-81F1-4FED-82FE-8A8D6DC0CFB1}"/>
                  </a:ext>
                </a:extLst>
              </p:cNvPr>
              <p:cNvSpPr/>
              <p:nvPr/>
            </p:nvSpPr>
            <p:spPr>
              <a:xfrm>
                <a:off x="3918929" y="3146028"/>
                <a:ext cx="159544" cy="159544"/>
              </a:xfrm>
              <a:prstGeom prst="star5">
                <a:avLst>
                  <a:gd name="adj" fmla="val 25303"/>
                  <a:gd name="hf" fmla="val 105146"/>
                  <a:gd name="vf" fmla="val 11055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星形: 五角 31">
                <a:extLst>
                  <a:ext uri="{FF2B5EF4-FFF2-40B4-BE49-F238E27FC236}">
                    <a16:creationId xmlns="" xmlns:a16="http://schemas.microsoft.com/office/drawing/2014/main" id="{460B22D4-8780-49C9-B194-CD1AB530C1F4}"/>
                  </a:ext>
                </a:extLst>
              </p:cNvPr>
              <p:cNvSpPr/>
              <p:nvPr/>
            </p:nvSpPr>
            <p:spPr>
              <a:xfrm>
                <a:off x="4432885" y="3146028"/>
                <a:ext cx="159544" cy="159544"/>
              </a:xfrm>
              <a:prstGeom prst="star5">
                <a:avLst>
                  <a:gd name="adj" fmla="val 25303"/>
                  <a:gd name="hf" fmla="val 105146"/>
                  <a:gd name="vf" fmla="val 11055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星形: 五角 32">
                <a:extLst>
                  <a:ext uri="{FF2B5EF4-FFF2-40B4-BE49-F238E27FC236}">
                    <a16:creationId xmlns="" xmlns:a16="http://schemas.microsoft.com/office/drawing/2014/main" id="{95C5AFA9-06FF-4ECA-A9E1-D497ACB565F9}"/>
                  </a:ext>
                </a:extLst>
              </p:cNvPr>
              <p:cNvSpPr/>
              <p:nvPr/>
            </p:nvSpPr>
            <p:spPr>
              <a:xfrm>
                <a:off x="4633307" y="3174510"/>
                <a:ext cx="102579" cy="102579"/>
              </a:xfrm>
              <a:prstGeom prst="star5">
                <a:avLst>
                  <a:gd name="adj" fmla="val 25303"/>
                  <a:gd name="hf" fmla="val 105146"/>
                  <a:gd name="vf" fmla="val 11055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星形: 五角 33">
                <a:extLst>
                  <a:ext uri="{FF2B5EF4-FFF2-40B4-BE49-F238E27FC236}">
                    <a16:creationId xmlns="" xmlns:a16="http://schemas.microsoft.com/office/drawing/2014/main" id="{FB6683F0-B77D-48C3-8F6A-132FB8DF0130}"/>
                  </a:ext>
                </a:extLst>
              </p:cNvPr>
              <p:cNvSpPr/>
              <p:nvPr/>
            </p:nvSpPr>
            <p:spPr>
              <a:xfrm>
                <a:off x="3771104" y="3174510"/>
                <a:ext cx="102579" cy="102579"/>
              </a:xfrm>
              <a:prstGeom prst="star5">
                <a:avLst>
                  <a:gd name="adj" fmla="val 25303"/>
                  <a:gd name="hf" fmla="val 105146"/>
                  <a:gd name="vf" fmla="val 11055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Tree>
    <p:extLst>
      <p:ext uri="{BB962C8B-B14F-4D97-AF65-F5344CB8AC3E}">
        <p14:creationId xmlns:p14="http://schemas.microsoft.com/office/powerpoint/2010/main" val="4140244494"/>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advTm="0">
        <p15:prstTrans prst="peelOff" invX="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par>
                                <p:cTn id="8" presetID="22" presetClass="entr" presetSubtype="8" fill="hold" grpId="0" nodeType="withEffect">
                                  <p:stCondLst>
                                    <p:cond delay="75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1000"/>
                                        <p:tgtEl>
                                          <p:spTgt spid="13"/>
                                        </p:tgtEl>
                                      </p:cBhvr>
                                    </p:animEffect>
                                  </p:childTnLst>
                                </p:cTn>
                              </p:par>
                              <p:par>
                                <p:cTn id="11" presetID="31" presetClass="entr" presetSubtype="0" fill="hold" grpId="0" nodeType="withEffect">
                                  <p:stCondLst>
                                    <p:cond delay="750"/>
                                  </p:stCondLst>
                                  <p:iterate type="lt">
                                    <p:tmPct val="575"/>
                                  </p:iterate>
                                  <p:childTnLst>
                                    <p:set>
                                      <p:cBhvr>
                                        <p:cTn id="12" dur="1" fill="hold">
                                          <p:stCondLst>
                                            <p:cond delay="0"/>
                                          </p:stCondLst>
                                        </p:cTn>
                                        <p:tgtEl>
                                          <p:spTgt spid="3"/>
                                        </p:tgtEl>
                                        <p:attrNameLst>
                                          <p:attrName>style.visibility</p:attrName>
                                        </p:attrNameLst>
                                      </p:cBhvr>
                                      <p:to>
                                        <p:strVal val="visible"/>
                                      </p:to>
                                    </p:set>
                                    <p:anim calcmode="lin" valueType="num">
                                      <p:cBhvr>
                                        <p:cTn id="13" dur="750" fill="hold"/>
                                        <p:tgtEl>
                                          <p:spTgt spid="3"/>
                                        </p:tgtEl>
                                        <p:attrNameLst>
                                          <p:attrName>ppt_w</p:attrName>
                                        </p:attrNameLst>
                                      </p:cBhvr>
                                      <p:tavLst>
                                        <p:tav tm="0">
                                          <p:val>
                                            <p:fltVal val="0"/>
                                          </p:val>
                                        </p:tav>
                                        <p:tav tm="100000">
                                          <p:val>
                                            <p:strVal val="#ppt_w"/>
                                          </p:val>
                                        </p:tav>
                                      </p:tavLst>
                                    </p:anim>
                                    <p:anim calcmode="lin" valueType="num">
                                      <p:cBhvr>
                                        <p:cTn id="14" dur="750" fill="hold"/>
                                        <p:tgtEl>
                                          <p:spTgt spid="3"/>
                                        </p:tgtEl>
                                        <p:attrNameLst>
                                          <p:attrName>ppt_h</p:attrName>
                                        </p:attrNameLst>
                                      </p:cBhvr>
                                      <p:tavLst>
                                        <p:tav tm="0">
                                          <p:val>
                                            <p:fltVal val="0"/>
                                          </p:val>
                                        </p:tav>
                                        <p:tav tm="100000">
                                          <p:val>
                                            <p:strVal val="#ppt_h"/>
                                          </p:val>
                                        </p:tav>
                                      </p:tavLst>
                                    </p:anim>
                                    <p:anim calcmode="lin" valueType="num">
                                      <p:cBhvr>
                                        <p:cTn id="15" dur="750" fill="hold"/>
                                        <p:tgtEl>
                                          <p:spTgt spid="3"/>
                                        </p:tgtEl>
                                        <p:attrNameLst>
                                          <p:attrName>style.rotation</p:attrName>
                                        </p:attrNameLst>
                                      </p:cBhvr>
                                      <p:tavLst>
                                        <p:tav tm="0">
                                          <p:val>
                                            <p:fltVal val="90"/>
                                          </p:val>
                                        </p:tav>
                                        <p:tav tm="100000">
                                          <p:val>
                                            <p:fltVal val="0"/>
                                          </p:val>
                                        </p:tav>
                                      </p:tavLst>
                                    </p:anim>
                                    <p:animEffect transition="in" filter="fade">
                                      <p:cBhvr>
                                        <p:cTn id="16" dur="750"/>
                                        <p:tgtEl>
                                          <p:spTgt spid="3"/>
                                        </p:tgtEl>
                                      </p:cBhvr>
                                    </p:animEffect>
                                  </p:childTnLst>
                                </p:cTn>
                              </p:par>
                              <p:par>
                                <p:cTn id="17" presetID="53" presetClass="entr" presetSubtype="16" fill="hold" nodeType="withEffect">
                                  <p:stCondLst>
                                    <p:cond delay="250"/>
                                  </p:stCondLst>
                                  <p:childTnLst>
                                    <p:set>
                                      <p:cBhvr>
                                        <p:cTn id="18" dur="1" fill="hold">
                                          <p:stCondLst>
                                            <p:cond delay="0"/>
                                          </p:stCondLst>
                                        </p:cTn>
                                        <p:tgtEl>
                                          <p:spTgt spid="21"/>
                                        </p:tgtEl>
                                        <p:attrNameLst>
                                          <p:attrName>style.visibility</p:attrName>
                                        </p:attrNameLst>
                                      </p:cBhvr>
                                      <p:to>
                                        <p:strVal val="visible"/>
                                      </p:to>
                                    </p:set>
                                    <p:anim calcmode="lin" valueType="num">
                                      <p:cBhvr>
                                        <p:cTn id="19" dur="500" fill="hold"/>
                                        <p:tgtEl>
                                          <p:spTgt spid="21"/>
                                        </p:tgtEl>
                                        <p:attrNameLst>
                                          <p:attrName>ppt_w</p:attrName>
                                        </p:attrNameLst>
                                      </p:cBhvr>
                                      <p:tavLst>
                                        <p:tav tm="0">
                                          <p:val>
                                            <p:fltVal val="0"/>
                                          </p:val>
                                        </p:tav>
                                        <p:tav tm="100000">
                                          <p:val>
                                            <p:strVal val="#ppt_w"/>
                                          </p:val>
                                        </p:tav>
                                      </p:tavLst>
                                    </p:anim>
                                    <p:anim calcmode="lin" valueType="num">
                                      <p:cBhvr>
                                        <p:cTn id="20" dur="500" fill="hold"/>
                                        <p:tgtEl>
                                          <p:spTgt spid="21"/>
                                        </p:tgtEl>
                                        <p:attrNameLst>
                                          <p:attrName>ppt_h</p:attrName>
                                        </p:attrNameLst>
                                      </p:cBhvr>
                                      <p:tavLst>
                                        <p:tav tm="0">
                                          <p:val>
                                            <p:fltVal val="0"/>
                                          </p:val>
                                        </p:tav>
                                        <p:tav tm="100000">
                                          <p:val>
                                            <p:strVal val="#ppt_h"/>
                                          </p:val>
                                        </p:tav>
                                      </p:tavLst>
                                    </p:anim>
                                    <p:animEffect transition="in" filter="fade">
                                      <p:cBhvr>
                                        <p:cTn id="21" dur="500"/>
                                        <p:tgtEl>
                                          <p:spTgt spid="21"/>
                                        </p:tgtEl>
                                      </p:cBhvr>
                                    </p:animEffect>
                                  </p:childTnLst>
                                </p:cTn>
                              </p:par>
                              <p:par>
                                <p:cTn id="22" presetID="53" presetClass="entr" presetSubtype="16" fill="hold" grpId="0" nodeType="withEffect">
                                  <p:stCondLst>
                                    <p:cond delay="25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par>
                                <p:cTn id="27" presetID="53" presetClass="entr" presetSubtype="16" fill="hold" grpId="0" nodeType="withEffect">
                                  <p:stCondLst>
                                    <p:cond delay="100"/>
                                  </p:stCondLst>
                                  <p:childTnLst>
                                    <p:set>
                                      <p:cBhvr>
                                        <p:cTn id="28" dur="1" fill="hold">
                                          <p:stCondLst>
                                            <p:cond delay="0"/>
                                          </p:stCondLst>
                                        </p:cTn>
                                        <p:tgtEl>
                                          <p:spTgt spid="25"/>
                                        </p:tgtEl>
                                        <p:attrNameLst>
                                          <p:attrName>style.visibility</p:attrName>
                                        </p:attrNameLst>
                                      </p:cBhvr>
                                      <p:to>
                                        <p:strVal val="visible"/>
                                      </p:to>
                                    </p:set>
                                    <p:anim calcmode="lin" valueType="num">
                                      <p:cBhvr>
                                        <p:cTn id="29" dur="500" fill="hold"/>
                                        <p:tgtEl>
                                          <p:spTgt spid="25"/>
                                        </p:tgtEl>
                                        <p:attrNameLst>
                                          <p:attrName>ppt_w</p:attrName>
                                        </p:attrNameLst>
                                      </p:cBhvr>
                                      <p:tavLst>
                                        <p:tav tm="0">
                                          <p:val>
                                            <p:fltVal val="0"/>
                                          </p:val>
                                        </p:tav>
                                        <p:tav tm="100000">
                                          <p:val>
                                            <p:strVal val="#ppt_w"/>
                                          </p:val>
                                        </p:tav>
                                      </p:tavLst>
                                    </p:anim>
                                    <p:anim calcmode="lin" valueType="num">
                                      <p:cBhvr>
                                        <p:cTn id="30" dur="500" fill="hold"/>
                                        <p:tgtEl>
                                          <p:spTgt spid="25"/>
                                        </p:tgtEl>
                                        <p:attrNameLst>
                                          <p:attrName>ppt_h</p:attrName>
                                        </p:attrNameLst>
                                      </p:cBhvr>
                                      <p:tavLst>
                                        <p:tav tm="0">
                                          <p:val>
                                            <p:fltVal val="0"/>
                                          </p:val>
                                        </p:tav>
                                        <p:tav tm="100000">
                                          <p:val>
                                            <p:strVal val="#ppt_h"/>
                                          </p:val>
                                        </p:tav>
                                      </p:tavLst>
                                    </p:anim>
                                    <p:animEffect transition="in" filter="fade">
                                      <p:cBhvr>
                                        <p:cTn id="31" dur="500"/>
                                        <p:tgtEl>
                                          <p:spTgt spid="25"/>
                                        </p:tgtEl>
                                      </p:cBhvr>
                                    </p:animEffect>
                                  </p:childTnLst>
                                </p:cTn>
                              </p:par>
                              <p:par>
                                <p:cTn id="32" presetID="10" presetClass="entr" presetSubtype="0" fill="hold" grpId="0" nodeType="withEffect">
                                  <p:stCondLst>
                                    <p:cond delay="15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500"/>
                                        <p:tgtEl>
                                          <p:spTgt spid="24"/>
                                        </p:tgtEl>
                                      </p:cBhvr>
                                    </p:animEffect>
                                  </p:childTnLst>
                                </p:cTn>
                              </p:par>
                              <p:par>
                                <p:cTn id="35" presetID="45" presetClass="entr" presetSubtype="0" fill="hold" grpId="0" nodeType="withEffect">
                                  <p:stCondLst>
                                    <p:cond delay="25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750"/>
                                        <p:tgtEl>
                                          <p:spTgt spid="20"/>
                                        </p:tgtEl>
                                      </p:cBhvr>
                                    </p:animEffect>
                                    <p:anim calcmode="lin" valueType="num">
                                      <p:cBhvr>
                                        <p:cTn id="38" dur="750" fill="hold"/>
                                        <p:tgtEl>
                                          <p:spTgt spid="20"/>
                                        </p:tgtEl>
                                        <p:attrNameLst>
                                          <p:attrName>ppt_w</p:attrName>
                                        </p:attrNameLst>
                                      </p:cBhvr>
                                      <p:tavLst>
                                        <p:tav tm="0" fmla="#ppt_w*sin(2.5*pi*$)">
                                          <p:val>
                                            <p:fltVal val="0"/>
                                          </p:val>
                                        </p:tav>
                                        <p:tav tm="100000">
                                          <p:val>
                                            <p:fltVal val="1"/>
                                          </p:val>
                                        </p:tav>
                                      </p:tavLst>
                                    </p:anim>
                                    <p:anim calcmode="lin" valueType="num">
                                      <p:cBhvr>
                                        <p:cTn id="39" dur="750" fill="hold"/>
                                        <p:tgtEl>
                                          <p:spTgt spid="20"/>
                                        </p:tgtEl>
                                        <p:attrNameLst>
                                          <p:attrName>ppt_h</p:attrName>
                                        </p:attrNameLst>
                                      </p:cBhvr>
                                      <p:tavLst>
                                        <p:tav tm="0">
                                          <p:val>
                                            <p:strVal val="#ppt_h"/>
                                          </p:val>
                                        </p:tav>
                                        <p:tav tm="100000">
                                          <p:val>
                                            <p:strVal val="#ppt_h"/>
                                          </p:val>
                                        </p:tav>
                                      </p:tavLst>
                                    </p:anim>
                                  </p:childTnLst>
                                </p:cTn>
                              </p:par>
                              <p:par>
                                <p:cTn id="40" presetID="53" presetClass="entr" presetSubtype="16" fill="hold" grpId="0" nodeType="withEffect">
                                  <p:stCondLst>
                                    <p:cond delay="30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childTnLst>
                                </p:cTn>
                              </p:par>
                            </p:childTnLst>
                          </p:cTn>
                        </p:par>
                        <p:par>
                          <p:cTn id="45" fill="hold">
                            <p:stCondLst>
                              <p:cond delay="2225"/>
                            </p:stCondLst>
                            <p:childTnLst>
                              <p:par>
                                <p:cTn id="46" presetID="2" presetClass="entr" presetSubtype="4" decel="45000" fill="hold" nodeType="afterEffect">
                                  <p:stCondLst>
                                    <p:cond delay="0"/>
                                  </p:stCondLst>
                                  <p:childTnLst>
                                    <p:set>
                                      <p:cBhvr>
                                        <p:cTn id="47" dur="1" fill="hold">
                                          <p:stCondLst>
                                            <p:cond delay="0"/>
                                          </p:stCondLst>
                                        </p:cTn>
                                        <p:tgtEl>
                                          <p:spTgt spid="5122"/>
                                        </p:tgtEl>
                                        <p:attrNameLst>
                                          <p:attrName>style.visibility</p:attrName>
                                        </p:attrNameLst>
                                      </p:cBhvr>
                                      <p:to>
                                        <p:strVal val="visible"/>
                                      </p:to>
                                    </p:set>
                                    <p:anim calcmode="lin" valueType="num">
                                      <p:cBhvr additive="base">
                                        <p:cTn id="48" dur="1000" fill="hold"/>
                                        <p:tgtEl>
                                          <p:spTgt spid="5122"/>
                                        </p:tgtEl>
                                        <p:attrNameLst>
                                          <p:attrName>ppt_x</p:attrName>
                                        </p:attrNameLst>
                                      </p:cBhvr>
                                      <p:tavLst>
                                        <p:tav tm="0">
                                          <p:val>
                                            <p:strVal val="#ppt_x"/>
                                          </p:val>
                                        </p:tav>
                                        <p:tav tm="100000">
                                          <p:val>
                                            <p:strVal val="#ppt_x"/>
                                          </p:val>
                                        </p:tav>
                                      </p:tavLst>
                                    </p:anim>
                                    <p:anim calcmode="lin" valueType="num">
                                      <p:cBhvr additive="base">
                                        <p:cTn id="49" dur="1000" fill="hold"/>
                                        <p:tgtEl>
                                          <p:spTgt spid="5122"/>
                                        </p:tgtEl>
                                        <p:attrNameLst>
                                          <p:attrName>ppt_y</p:attrName>
                                        </p:attrNameLst>
                                      </p:cBhvr>
                                      <p:tavLst>
                                        <p:tav tm="0">
                                          <p:val>
                                            <p:strVal val="1+#ppt_h/2"/>
                                          </p:val>
                                        </p:tav>
                                        <p:tav tm="100000">
                                          <p:val>
                                            <p:strVal val="#ppt_y"/>
                                          </p:val>
                                        </p:tav>
                                      </p:tavLst>
                                    </p:anim>
                                  </p:childTnLst>
                                </p:cTn>
                              </p:par>
                              <p:par>
                                <p:cTn id="50" presetID="16" presetClass="entr" presetSubtype="37" fill="hold" nodeType="withEffect">
                                  <p:stCondLst>
                                    <p:cond delay="750"/>
                                  </p:stCondLst>
                                  <p:childTnLst>
                                    <p:set>
                                      <p:cBhvr>
                                        <p:cTn id="51" dur="1" fill="hold">
                                          <p:stCondLst>
                                            <p:cond delay="0"/>
                                          </p:stCondLst>
                                        </p:cTn>
                                        <p:tgtEl>
                                          <p:spTgt spid="27"/>
                                        </p:tgtEl>
                                        <p:attrNameLst>
                                          <p:attrName>style.visibility</p:attrName>
                                        </p:attrNameLst>
                                      </p:cBhvr>
                                      <p:to>
                                        <p:strVal val="visible"/>
                                      </p:to>
                                    </p:set>
                                    <p:animEffect transition="in" filter="barn(outVertical)">
                                      <p:cBhvr>
                                        <p:cTn id="52"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3" grpId="0" animBg="1"/>
      <p:bldP spid="19" grpId="0" animBg="1"/>
      <p:bldP spid="20" grpId="0" animBg="1"/>
      <p:bldP spid="24" grpId="0" animBg="1"/>
      <p:bldP spid="25" grpId="0" animBg="1"/>
      <p:bldP spid="2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 xmlns:a16="http://schemas.microsoft.com/office/drawing/2014/main" id="{FDDE5E61-7F48-48A7-AA82-270559FC9B5E}"/>
              </a:ext>
            </a:extLst>
          </p:cNvPr>
          <p:cNvSpPr txBox="1"/>
          <p:nvPr/>
        </p:nvSpPr>
        <p:spPr>
          <a:xfrm>
            <a:off x="960724" y="425336"/>
            <a:ext cx="6670416" cy="646331"/>
          </a:xfrm>
          <a:prstGeom prst="rect">
            <a:avLst/>
          </a:prstGeom>
          <a:noFill/>
        </p:spPr>
        <p:txBody>
          <a:bodyPr wrap="none" rtlCol="0">
            <a:spAutoFit/>
          </a:bodyPr>
          <a:lstStyle/>
          <a:p>
            <a:r>
              <a:rPr lang="zh-CN" altLang="en-US" sz="3600" b="1" dirty="0">
                <a:solidFill>
                  <a:srgbClr val="FF0000"/>
                </a:solidFill>
                <a:latin typeface="方正兰亭粗黑简体" panose="02000000000000000000" pitchFamily="2" charset="-122"/>
                <a:ea typeface="方正兰亭粗黑简体" panose="02000000000000000000" pitchFamily="2" charset="-122"/>
              </a:rPr>
              <a:t>十八</a:t>
            </a:r>
            <a:r>
              <a:rPr lang="zh-CN" altLang="en-US" sz="3600" b="1" dirty="0" smtClean="0">
                <a:solidFill>
                  <a:srgbClr val="FF0000"/>
                </a:solidFill>
                <a:latin typeface="方正兰亭粗黑简体" panose="02000000000000000000" pitchFamily="2" charset="-122"/>
                <a:ea typeface="方正兰亭粗黑简体" panose="02000000000000000000" pitchFamily="2" charset="-122"/>
              </a:rPr>
              <a:t>大以</a:t>
            </a:r>
            <a:r>
              <a:rPr lang="zh-CN" altLang="en-US" sz="3600" b="1" dirty="0" smtClean="0">
                <a:solidFill>
                  <a:srgbClr val="FF0000"/>
                </a:solidFill>
                <a:latin typeface="方正兰亭粗黑简体" panose="02000000000000000000" pitchFamily="2" charset="-122"/>
                <a:ea typeface="方正兰亭粗黑简体" panose="02000000000000000000" pitchFamily="2" charset="-122"/>
              </a:rPr>
              <a:t>来</a:t>
            </a:r>
            <a:r>
              <a:rPr lang="zh-CN" altLang="en-US" sz="3600" b="1" dirty="0">
                <a:solidFill>
                  <a:srgbClr val="FF0000"/>
                </a:solidFill>
                <a:latin typeface="方正兰亭粗黑简体" panose="02000000000000000000" pitchFamily="2" charset="-122"/>
                <a:ea typeface="方正兰亭粗黑简体" panose="02000000000000000000" pitchFamily="2" charset="-122"/>
              </a:rPr>
              <a:t>发生了哪些深刻变革</a:t>
            </a:r>
          </a:p>
        </p:txBody>
      </p:sp>
      <p:sp>
        <p:nvSpPr>
          <p:cNvPr id="13" name="矩形 12">
            <a:extLst>
              <a:ext uri="{FF2B5EF4-FFF2-40B4-BE49-F238E27FC236}">
                <a16:creationId xmlns="" xmlns:a16="http://schemas.microsoft.com/office/drawing/2014/main" id="{1AEEABCC-065B-48AB-AAF2-B3C197946081}"/>
              </a:ext>
            </a:extLst>
          </p:cNvPr>
          <p:cNvSpPr/>
          <p:nvPr/>
        </p:nvSpPr>
        <p:spPr>
          <a:xfrm>
            <a:off x="515149" y="1306290"/>
            <a:ext cx="6301288" cy="69668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latin typeface="方正兰亭粗黑简体" panose="02000000000000000000" pitchFamily="2" charset="-122"/>
                <a:ea typeface="方正兰亭粗黑简体" panose="02000000000000000000" pitchFamily="2" charset="-122"/>
              </a:rPr>
              <a:t>（九）全面加强党的领导发生深刻变革</a:t>
            </a:r>
          </a:p>
        </p:txBody>
      </p:sp>
      <p:pic>
        <p:nvPicPr>
          <p:cNvPr id="5122" name="Picture 2" descr="http://img.mp.sohu.com/q_mini,c_zoom,w_640/upload/20170730/8da014b491b748ee9fd7bcbe879bf3db_th.jpg">
            <a:extLst>
              <a:ext uri="{FF2B5EF4-FFF2-40B4-BE49-F238E27FC236}">
                <a16:creationId xmlns="" xmlns:a16="http://schemas.microsoft.com/office/drawing/2014/main" id="{0DB8C227-C77B-4DF0-AC6F-D12F4220ADE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215" r="13936"/>
          <a:stretch/>
        </p:blipFill>
        <p:spPr bwMode="auto">
          <a:xfrm>
            <a:off x="7721600" y="2782545"/>
            <a:ext cx="3223491" cy="2888584"/>
          </a:xfrm>
          <a:custGeom>
            <a:avLst/>
            <a:gdLst>
              <a:gd name="connsiteX0" fmla="*/ 1492416 w 2984832"/>
              <a:gd name="connsiteY0" fmla="*/ 0 h 2984832"/>
              <a:gd name="connsiteX1" fmla="*/ 2984832 w 2984832"/>
              <a:gd name="connsiteY1" fmla="*/ 1492416 h 2984832"/>
              <a:gd name="connsiteX2" fmla="*/ 1492416 w 2984832"/>
              <a:gd name="connsiteY2" fmla="*/ 2984832 h 2984832"/>
              <a:gd name="connsiteX3" fmla="*/ 0 w 2984832"/>
              <a:gd name="connsiteY3" fmla="*/ 1492416 h 2984832"/>
              <a:gd name="connsiteX4" fmla="*/ 1492416 w 2984832"/>
              <a:gd name="connsiteY4" fmla="*/ 0 h 2984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4832" h="2984832">
                <a:moveTo>
                  <a:pt x="1492416" y="0"/>
                </a:moveTo>
                <a:cubicBezTo>
                  <a:pt x="2316655" y="0"/>
                  <a:pt x="2984832" y="668177"/>
                  <a:pt x="2984832" y="1492416"/>
                </a:cubicBezTo>
                <a:cubicBezTo>
                  <a:pt x="2984832" y="2316655"/>
                  <a:pt x="2316655" y="2984832"/>
                  <a:pt x="1492416" y="2984832"/>
                </a:cubicBezTo>
                <a:cubicBezTo>
                  <a:pt x="668177" y="2984832"/>
                  <a:pt x="0" y="2316655"/>
                  <a:pt x="0" y="1492416"/>
                </a:cubicBezTo>
                <a:cubicBezTo>
                  <a:pt x="0" y="668177"/>
                  <a:pt x="668177" y="0"/>
                  <a:pt x="1492416" y="0"/>
                </a:cubicBezTo>
                <a:close/>
              </a:path>
            </a:pathLst>
          </a:custGeom>
          <a:extLst>
            <a:ext uri="{909E8E84-426E-40DD-AFC4-6F175D3DCCD1}">
              <a14:hiddenFill xmlns:a14="http://schemas.microsoft.com/office/drawing/2010/main">
                <a:solidFill>
                  <a:srgbClr val="FFFFFF"/>
                </a:solidFill>
              </a14:hiddenFill>
            </a:ext>
          </a:extLst>
        </p:spPr>
      </p:pic>
      <p:sp>
        <p:nvSpPr>
          <p:cNvPr id="19" name="矩形: 圆角 18">
            <a:extLst>
              <a:ext uri="{FF2B5EF4-FFF2-40B4-BE49-F238E27FC236}">
                <a16:creationId xmlns="" xmlns:a16="http://schemas.microsoft.com/office/drawing/2014/main" id="{F8BB0DDE-80AD-4B04-8FDA-E152AB83D5EE}"/>
              </a:ext>
            </a:extLst>
          </p:cNvPr>
          <p:cNvSpPr>
            <a:spLocks noChangeAspect="1"/>
          </p:cNvSpPr>
          <p:nvPr/>
        </p:nvSpPr>
        <p:spPr>
          <a:xfrm flipH="1" flipV="1">
            <a:off x="8602965" y="2138775"/>
            <a:ext cx="328654" cy="328654"/>
          </a:xfrm>
          <a:prstGeom prst="roundRect">
            <a:avLst>
              <a:gd name="adj" fmla="val 50000"/>
            </a:avLst>
          </a:prstGeom>
          <a:solidFill>
            <a:srgbClr val="FF0000">
              <a:alpha val="75000"/>
            </a:srgb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圆角 19">
            <a:extLst>
              <a:ext uri="{FF2B5EF4-FFF2-40B4-BE49-F238E27FC236}">
                <a16:creationId xmlns="" xmlns:a16="http://schemas.microsoft.com/office/drawing/2014/main" id="{BC1D65B0-802E-4649-AE29-ED3C8A20D117}"/>
              </a:ext>
            </a:extLst>
          </p:cNvPr>
          <p:cNvSpPr>
            <a:spLocks noChangeAspect="1"/>
          </p:cNvSpPr>
          <p:nvPr/>
        </p:nvSpPr>
        <p:spPr>
          <a:xfrm flipH="1" flipV="1">
            <a:off x="9643549" y="2349307"/>
            <a:ext cx="729947" cy="729947"/>
          </a:xfrm>
          <a:prstGeom prst="roundRect">
            <a:avLst>
              <a:gd name="adj" fmla="val 50000"/>
            </a:avLst>
          </a:prstGeom>
          <a:solidFill>
            <a:srgbClr val="FF0000"/>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1" name="组合 20">
            <a:extLst>
              <a:ext uri="{FF2B5EF4-FFF2-40B4-BE49-F238E27FC236}">
                <a16:creationId xmlns="" xmlns:a16="http://schemas.microsoft.com/office/drawing/2014/main" id="{022EFB09-31B4-4306-9A7D-23DF664FAFEC}"/>
              </a:ext>
            </a:extLst>
          </p:cNvPr>
          <p:cNvGrpSpPr>
            <a:grpSpLocks noChangeAspect="1"/>
          </p:cNvGrpSpPr>
          <p:nvPr/>
        </p:nvGrpSpPr>
        <p:grpSpPr>
          <a:xfrm>
            <a:off x="10282907" y="4510510"/>
            <a:ext cx="1080000" cy="1080000"/>
            <a:chOff x="7887725" y="4161875"/>
            <a:chExt cx="1562793" cy="1562793"/>
          </a:xfrm>
        </p:grpSpPr>
        <p:sp>
          <p:nvSpPr>
            <p:cNvPr id="22" name="矩形: 圆角 21">
              <a:extLst>
                <a:ext uri="{FF2B5EF4-FFF2-40B4-BE49-F238E27FC236}">
                  <a16:creationId xmlns="" xmlns:a16="http://schemas.microsoft.com/office/drawing/2014/main" id="{A4BDA3F3-88F6-41B0-9EDA-3B8ADFA04290}"/>
                </a:ext>
              </a:extLst>
            </p:cNvPr>
            <p:cNvSpPr>
              <a:spLocks noChangeAspect="1"/>
            </p:cNvSpPr>
            <p:nvPr/>
          </p:nvSpPr>
          <p:spPr>
            <a:xfrm>
              <a:off x="7887725" y="4161875"/>
              <a:ext cx="1562793" cy="1562793"/>
            </a:xfrm>
            <a:prstGeom prst="roundRect">
              <a:avLst>
                <a:gd name="adj" fmla="val 50000"/>
              </a:avLst>
            </a:prstGeom>
            <a:solidFill>
              <a:srgbClr val="FF0000"/>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 name="Freeform 5">
              <a:extLst>
                <a:ext uri="{FF2B5EF4-FFF2-40B4-BE49-F238E27FC236}">
                  <a16:creationId xmlns="" xmlns:a16="http://schemas.microsoft.com/office/drawing/2014/main" id="{4A41043E-346F-476C-80BE-B7DE3C770537}"/>
                </a:ext>
              </a:extLst>
            </p:cNvPr>
            <p:cNvSpPr>
              <a:spLocks/>
            </p:cNvSpPr>
            <p:nvPr/>
          </p:nvSpPr>
          <p:spPr bwMode="auto">
            <a:xfrm>
              <a:off x="8282438" y="4552334"/>
              <a:ext cx="773366" cy="781873"/>
            </a:xfrm>
            <a:custGeom>
              <a:avLst/>
              <a:gdLst>
                <a:gd name="T0" fmla="*/ 2313 w 16074"/>
                <a:gd name="T1" fmla="*/ 11564 h 16128"/>
                <a:gd name="T2" fmla="*/ 3529 w 16074"/>
                <a:gd name="T3" fmla="*/ 12395 h 16128"/>
                <a:gd name="T4" fmla="*/ 4818 w 16074"/>
                <a:gd name="T5" fmla="*/ 13031 h 16128"/>
                <a:gd name="T6" fmla="*/ 6189 w 16074"/>
                <a:gd name="T7" fmla="*/ 13418 h 16128"/>
                <a:gd name="T8" fmla="*/ 7653 w 16074"/>
                <a:gd name="T9" fmla="*/ 13501 h 16128"/>
                <a:gd name="T10" fmla="*/ 9219 w 16074"/>
                <a:gd name="T11" fmla="*/ 13224 h 16128"/>
                <a:gd name="T12" fmla="*/ 5225 w 16074"/>
                <a:gd name="T13" fmla="*/ 7326 h 16128"/>
                <a:gd name="T14" fmla="*/ 5604 w 16074"/>
                <a:gd name="T15" fmla="*/ 2588 h 16128"/>
                <a:gd name="T16" fmla="*/ 5918 w 16074"/>
                <a:gd name="T17" fmla="*/ 2680 h 16128"/>
                <a:gd name="T18" fmla="*/ 6274 w 16074"/>
                <a:gd name="T19" fmla="*/ 2719 h 16128"/>
                <a:gd name="T20" fmla="*/ 6671 w 16074"/>
                <a:gd name="T21" fmla="*/ 2688 h 16128"/>
                <a:gd name="T22" fmla="*/ 7102 w 16074"/>
                <a:gd name="T23" fmla="*/ 2577 h 16128"/>
                <a:gd name="T24" fmla="*/ 7563 w 16074"/>
                <a:gd name="T25" fmla="*/ 2375 h 16128"/>
                <a:gd name="T26" fmla="*/ 8053 w 16074"/>
                <a:gd name="T27" fmla="*/ 2066 h 16128"/>
                <a:gd name="T28" fmla="*/ 12930 w 16074"/>
                <a:gd name="T29" fmla="*/ 10057 h 16128"/>
                <a:gd name="T30" fmla="*/ 13396 w 16074"/>
                <a:gd name="T31" fmla="*/ 8301 h 16128"/>
                <a:gd name="T32" fmla="*/ 13347 w 16074"/>
                <a:gd name="T33" fmla="*/ 6443 h 16128"/>
                <a:gd name="T34" fmla="*/ 12801 w 16074"/>
                <a:gd name="T35" fmla="*/ 4583 h 16128"/>
                <a:gd name="T36" fmla="*/ 11773 w 16074"/>
                <a:gd name="T37" fmla="*/ 2822 h 16128"/>
                <a:gd name="T38" fmla="*/ 10277 w 16074"/>
                <a:gd name="T39" fmla="*/ 1262 h 16128"/>
                <a:gd name="T40" fmla="*/ 8329 w 16074"/>
                <a:gd name="T41" fmla="*/ 0 h 16128"/>
                <a:gd name="T42" fmla="*/ 10526 w 16074"/>
                <a:gd name="T43" fmla="*/ 458 h 16128"/>
                <a:gd name="T44" fmla="*/ 12659 w 16074"/>
                <a:gd name="T45" fmla="*/ 1583 h 16128"/>
                <a:gd name="T46" fmla="*/ 14464 w 16074"/>
                <a:gd name="T47" fmla="*/ 3304 h 16128"/>
                <a:gd name="T48" fmla="*/ 15679 w 16074"/>
                <a:gd name="T49" fmla="*/ 5557 h 16128"/>
                <a:gd name="T50" fmla="*/ 16044 w 16074"/>
                <a:gd name="T51" fmla="*/ 8271 h 16128"/>
                <a:gd name="T52" fmla="*/ 15294 w 16074"/>
                <a:gd name="T53" fmla="*/ 11379 h 16128"/>
                <a:gd name="T54" fmla="*/ 12655 w 16074"/>
                <a:gd name="T55" fmla="*/ 14684 h 16128"/>
                <a:gd name="T56" fmla="*/ 10870 w 16074"/>
                <a:gd name="T57" fmla="*/ 15495 h 16128"/>
                <a:gd name="T58" fmla="*/ 9145 w 16074"/>
                <a:gd name="T59" fmla="*/ 15974 h 16128"/>
                <a:gd name="T60" fmla="*/ 7486 w 16074"/>
                <a:gd name="T61" fmla="*/ 16128 h 16128"/>
                <a:gd name="T62" fmla="*/ 5906 w 16074"/>
                <a:gd name="T63" fmla="*/ 15967 h 16128"/>
                <a:gd name="T64" fmla="*/ 4415 w 16074"/>
                <a:gd name="T65" fmla="*/ 15498 h 16128"/>
                <a:gd name="T66" fmla="*/ 3023 w 16074"/>
                <a:gd name="T67" fmla="*/ 14731 h 16128"/>
                <a:gd name="T68" fmla="*/ 2528 w 16074"/>
                <a:gd name="T69" fmla="*/ 14487 h 16128"/>
                <a:gd name="T70" fmla="*/ 2530 w 16074"/>
                <a:gd name="T71" fmla="*/ 14735 h 16128"/>
                <a:gd name="T72" fmla="*/ 2473 w 16074"/>
                <a:gd name="T73" fmla="*/ 14983 h 16128"/>
                <a:gd name="T74" fmla="*/ 2363 w 16074"/>
                <a:gd name="T75" fmla="*/ 15222 h 16128"/>
                <a:gd name="T76" fmla="*/ 2207 w 16074"/>
                <a:gd name="T77" fmla="*/ 15444 h 16128"/>
                <a:gd name="T78" fmla="*/ 2013 w 16074"/>
                <a:gd name="T79" fmla="*/ 15642 h 16128"/>
                <a:gd name="T80" fmla="*/ 1779 w 16074"/>
                <a:gd name="T81" fmla="*/ 15812 h 16128"/>
                <a:gd name="T82" fmla="*/ 1496 w 16074"/>
                <a:gd name="T83" fmla="*/ 15944 h 16128"/>
                <a:gd name="T84" fmla="*/ 1210 w 16074"/>
                <a:gd name="T85" fmla="*/ 16001 h 16128"/>
                <a:gd name="T86" fmla="*/ 933 w 16074"/>
                <a:gd name="T87" fmla="*/ 15986 h 16128"/>
                <a:gd name="T88" fmla="*/ 671 w 16074"/>
                <a:gd name="T89" fmla="*/ 15902 h 16128"/>
                <a:gd name="T90" fmla="*/ 436 w 16074"/>
                <a:gd name="T91" fmla="*/ 15751 h 16128"/>
                <a:gd name="T92" fmla="*/ 234 w 16074"/>
                <a:gd name="T93" fmla="*/ 15534 h 16128"/>
                <a:gd name="T94" fmla="*/ 33 w 16074"/>
                <a:gd name="T95" fmla="*/ 15112 h 16128"/>
                <a:gd name="T96" fmla="*/ 17 w 16074"/>
                <a:gd name="T97" fmla="*/ 14651 h 16128"/>
                <a:gd name="T98" fmla="*/ 179 w 16074"/>
                <a:gd name="T99" fmla="*/ 14226 h 16128"/>
                <a:gd name="T100" fmla="*/ 478 w 16074"/>
                <a:gd name="T101" fmla="*/ 13874 h 16128"/>
                <a:gd name="T102" fmla="*/ 878 w 16074"/>
                <a:gd name="T103" fmla="*/ 13632 h 16128"/>
                <a:gd name="T104" fmla="*/ 1339 w 16074"/>
                <a:gd name="T105" fmla="*/ 13536 h 16128"/>
                <a:gd name="T106" fmla="*/ 1477 w 16074"/>
                <a:gd name="T107" fmla="*/ 13406 h 16128"/>
                <a:gd name="T108" fmla="*/ 1100 w 16074"/>
                <a:gd name="T109" fmla="*/ 12990 h 16128"/>
                <a:gd name="T110" fmla="*/ 736 w 16074"/>
                <a:gd name="T111" fmla="*/ 12545 h 1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074" h="16128">
                  <a:moveTo>
                    <a:pt x="454" y="12169"/>
                  </a:moveTo>
                  <a:lnTo>
                    <a:pt x="1614" y="10993"/>
                  </a:lnTo>
                  <a:lnTo>
                    <a:pt x="1844" y="11188"/>
                  </a:lnTo>
                  <a:lnTo>
                    <a:pt x="2077" y="11378"/>
                  </a:lnTo>
                  <a:lnTo>
                    <a:pt x="2313" y="11564"/>
                  </a:lnTo>
                  <a:lnTo>
                    <a:pt x="2550" y="11742"/>
                  </a:lnTo>
                  <a:lnTo>
                    <a:pt x="2792" y="11916"/>
                  </a:lnTo>
                  <a:lnTo>
                    <a:pt x="3035" y="12083"/>
                  </a:lnTo>
                  <a:lnTo>
                    <a:pt x="3280" y="12242"/>
                  </a:lnTo>
                  <a:lnTo>
                    <a:pt x="3529" y="12395"/>
                  </a:lnTo>
                  <a:lnTo>
                    <a:pt x="3781" y="12540"/>
                  </a:lnTo>
                  <a:lnTo>
                    <a:pt x="4035" y="12677"/>
                  </a:lnTo>
                  <a:lnTo>
                    <a:pt x="4293" y="12804"/>
                  </a:lnTo>
                  <a:lnTo>
                    <a:pt x="4554" y="12923"/>
                  </a:lnTo>
                  <a:lnTo>
                    <a:pt x="4818" y="13031"/>
                  </a:lnTo>
                  <a:lnTo>
                    <a:pt x="5086" y="13131"/>
                  </a:lnTo>
                  <a:lnTo>
                    <a:pt x="5356" y="13220"/>
                  </a:lnTo>
                  <a:lnTo>
                    <a:pt x="5630" y="13298"/>
                  </a:lnTo>
                  <a:lnTo>
                    <a:pt x="5908" y="13364"/>
                  </a:lnTo>
                  <a:lnTo>
                    <a:pt x="6189" y="13418"/>
                  </a:lnTo>
                  <a:lnTo>
                    <a:pt x="6474" y="13461"/>
                  </a:lnTo>
                  <a:lnTo>
                    <a:pt x="6763" y="13491"/>
                  </a:lnTo>
                  <a:lnTo>
                    <a:pt x="7056" y="13508"/>
                  </a:lnTo>
                  <a:lnTo>
                    <a:pt x="7352" y="13511"/>
                  </a:lnTo>
                  <a:lnTo>
                    <a:pt x="7653" y="13501"/>
                  </a:lnTo>
                  <a:lnTo>
                    <a:pt x="7958" y="13476"/>
                  </a:lnTo>
                  <a:lnTo>
                    <a:pt x="8267" y="13437"/>
                  </a:lnTo>
                  <a:lnTo>
                    <a:pt x="8579" y="13381"/>
                  </a:lnTo>
                  <a:lnTo>
                    <a:pt x="8897" y="13311"/>
                  </a:lnTo>
                  <a:lnTo>
                    <a:pt x="9219" y="13224"/>
                  </a:lnTo>
                  <a:lnTo>
                    <a:pt x="9546" y="13121"/>
                  </a:lnTo>
                  <a:lnTo>
                    <a:pt x="9877" y="13001"/>
                  </a:lnTo>
                  <a:lnTo>
                    <a:pt x="10212" y="12863"/>
                  </a:lnTo>
                  <a:lnTo>
                    <a:pt x="10554" y="12708"/>
                  </a:lnTo>
                  <a:lnTo>
                    <a:pt x="5225" y="7326"/>
                  </a:lnTo>
                  <a:lnTo>
                    <a:pt x="3765" y="8813"/>
                  </a:lnTo>
                  <a:lnTo>
                    <a:pt x="1503" y="6582"/>
                  </a:lnTo>
                  <a:lnTo>
                    <a:pt x="5491" y="2537"/>
                  </a:lnTo>
                  <a:lnTo>
                    <a:pt x="5547" y="2563"/>
                  </a:lnTo>
                  <a:lnTo>
                    <a:pt x="5604" y="2588"/>
                  </a:lnTo>
                  <a:lnTo>
                    <a:pt x="5663" y="2610"/>
                  </a:lnTo>
                  <a:lnTo>
                    <a:pt x="5724" y="2631"/>
                  </a:lnTo>
                  <a:lnTo>
                    <a:pt x="5787" y="2649"/>
                  </a:lnTo>
                  <a:lnTo>
                    <a:pt x="5852" y="2666"/>
                  </a:lnTo>
                  <a:lnTo>
                    <a:pt x="5918" y="2680"/>
                  </a:lnTo>
                  <a:lnTo>
                    <a:pt x="5986" y="2693"/>
                  </a:lnTo>
                  <a:lnTo>
                    <a:pt x="6055" y="2703"/>
                  </a:lnTo>
                  <a:lnTo>
                    <a:pt x="6127" y="2711"/>
                  </a:lnTo>
                  <a:lnTo>
                    <a:pt x="6200" y="2716"/>
                  </a:lnTo>
                  <a:lnTo>
                    <a:pt x="6274" y="2719"/>
                  </a:lnTo>
                  <a:lnTo>
                    <a:pt x="6351" y="2719"/>
                  </a:lnTo>
                  <a:lnTo>
                    <a:pt x="6429" y="2716"/>
                  </a:lnTo>
                  <a:lnTo>
                    <a:pt x="6508" y="2710"/>
                  </a:lnTo>
                  <a:lnTo>
                    <a:pt x="6588" y="2700"/>
                  </a:lnTo>
                  <a:lnTo>
                    <a:pt x="6671" y="2688"/>
                  </a:lnTo>
                  <a:lnTo>
                    <a:pt x="6755" y="2673"/>
                  </a:lnTo>
                  <a:lnTo>
                    <a:pt x="6840" y="2654"/>
                  </a:lnTo>
                  <a:lnTo>
                    <a:pt x="6925" y="2632"/>
                  </a:lnTo>
                  <a:lnTo>
                    <a:pt x="7013" y="2607"/>
                  </a:lnTo>
                  <a:lnTo>
                    <a:pt x="7102" y="2577"/>
                  </a:lnTo>
                  <a:lnTo>
                    <a:pt x="7192" y="2545"/>
                  </a:lnTo>
                  <a:lnTo>
                    <a:pt x="7283" y="2508"/>
                  </a:lnTo>
                  <a:lnTo>
                    <a:pt x="7375" y="2468"/>
                  </a:lnTo>
                  <a:lnTo>
                    <a:pt x="7469" y="2423"/>
                  </a:lnTo>
                  <a:lnTo>
                    <a:pt x="7563" y="2375"/>
                  </a:lnTo>
                  <a:lnTo>
                    <a:pt x="7659" y="2321"/>
                  </a:lnTo>
                  <a:lnTo>
                    <a:pt x="7756" y="2265"/>
                  </a:lnTo>
                  <a:lnTo>
                    <a:pt x="7854" y="2203"/>
                  </a:lnTo>
                  <a:lnTo>
                    <a:pt x="7953" y="2137"/>
                  </a:lnTo>
                  <a:lnTo>
                    <a:pt x="8053" y="2066"/>
                  </a:lnTo>
                  <a:lnTo>
                    <a:pt x="9204" y="3243"/>
                  </a:lnTo>
                  <a:lnTo>
                    <a:pt x="7220" y="5296"/>
                  </a:lnTo>
                  <a:lnTo>
                    <a:pt x="12597" y="10708"/>
                  </a:lnTo>
                  <a:lnTo>
                    <a:pt x="12775" y="10387"/>
                  </a:lnTo>
                  <a:lnTo>
                    <a:pt x="12930" y="10057"/>
                  </a:lnTo>
                  <a:lnTo>
                    <a:pt x="13065" y="9719"/>
                  </a:lnTo>
                  <a:lnTo>
                    <a:pt x="13179" y="9373"/>
                  </a:lnTo>
                  <a:lnTo>
                    <a:pt x="13271" y="9022"/>
                  </a:lnTo>
                  <a:lnTo>
                    <a:pt x="13344" y="8664"/>
                  </a:lnTo>
                  <a:lnTo>
                    <a:pt x="13396" y="8301"/>
                  </a:lnTo>
                  <a:lnTo>
                    <a:pt x="13426" y="7934"/>
                  </a:lnTo>
                  <a:lnTo>
                    <a:pt x="13437" y="7564"/>
                  </a:lnTo>
                  <a:lnTo>
                    <a:pt x="13427" y="7192"/>
                  </a:lnTo>
                  <a:lnTo>
                    <a:pt x="13398" y="6818"/>
                  </a:lnTo>
                  <a:lnTo>
                    <a:pt x="13347" y="6443"/>
                  </a:lnTo>
                  <a:lnTo>
                    <a:pt x="13277" y="6068"/>
                  </a:lnTo>
                  <a:lnTo>
                    <a:pt x="13188" y="5694"/>
                  </a:lnTo>
                  <a:lnTo>
                    <a:pt x="13079" y="5321"/>
                  </a:lnTo>
                  <a:lnTo>
                    <a:pt x="12949" y="4950"/>
                  </a:lnTo>
                  <a:lnTo>
                    <a:pt x="12801" y="4583"/>
                  </a:lnTo>
                  <a:lnTo>
                    <a:pt x="12634" y="4220"/>
                  </a:lnTo>
                  <a:lnTo>
                    <a:pt x="12447" y="3862"/>
                  </a:lnTo>
                  <a:lnTo>
                    <a:pt x="12241" y="3509"/>
                  </a:lnTo>
                  <a:lnTo>
                    <a:pt x="12017" y="3162"/>
                  </a:lnTo>
                  <a:lnTo>
                    <a:pt x="11773" y="2822"/>
                  </a:lnTo>
                  <a:lnTo>
                    <a:pt x="11511" y="2492"/>
                  </a:lnTo>
                  <a:lnTo>
                    <a:pt x="11230" y="2169"/>
                  </a:lnTo>
                  <a:lnTo>
                    <a:pt x="10931" y="1856"/>
                  </a:lnTo>
                  <a:lnTo>
                    <a:pt x="10613" y="1553"/>
                  </a:lnTo>
                  <a:lnTo>
                    <a:pt x="10277" y="1262"/>
                  </a:lnTo>
                  <a:lnTo>
                    <a:pt x="9924" y="982"/>
                  </a:lnTo>
                  <a:lnTo>
                    <a:pt x="9551" y="716"/>
                  </a:lnTo>
                  <a:lnTo>
                    <a:pt x="9162" y="463"/>
                  </a:lnTo>
                  <a:lnTo>
                    <a:pt x="8754" y="224"/>
                  </a:lnTo>
                  <a:lnTo>
                    <a:pt x="8329" y="0"/>
                  </a:lnTo>
                  <a:lnTo>
                    <a:pt x="8761" y="35"/>
                  </a:lnTo>
                  <a:lnTo>
                    <a:pt x="9199" y="99"/>
                  </a:lnTo>
                  <a:lnTo>
                    <a:pt x="9641" y="192"/>
                  </a:lnTo>
                  <a:lnTo>
                    <a:pt x="10084" y="310"/>
                  </a:lnTo>
                  <a:lnTo>
                    <a:pt x="10526" y="458"/>
                  </a:lnTo>
                  <a:lnTo>
                    <a:pt x="10966" y="632"/>
                  </a:lnTo>
                  <a:lnTo>
                    <a:pt x="11402" y="832"/>
                  </a:lnTo>
                  <a:lnTo>
                    <a:pt x="11830" y="1057"/>
                  </a:lnTo>
                  <a:lnTo>
                    <a:pt x="12250" y="1307"/>
                  </a:lnTo>
                  <a:lnTo>
                    <a:pt x="12659" y="1583"/>
                  </a:lnTo>
                  <a:lnTo>
                    <a:pt x="13054" y="1881"/>
                  </a:lnTo>
                  <a:lnTo>
                    <a:pt x="13435" y="2203"/>
                  </a:lnTo>
                  <a:lnTo>
                    <a:pt x="13798" y="2548"/>
                  </a:lnTo>
                  <a:lnTo>
                    <a:pt x="14141" y="2915"/>
                  </a:lnTo>
                  <a:lnTo>
                    <a:pt x="14464" y="3304"/>
                  </a:lnTo>
                  <a:lnTo>
                    <a:pt x="14762" y="3714"/>
                  </a:lnTo>
                  <a:lnTo>
                    <a:pt x="15036" y="4146"/>
                  </a:lnTo>
                  <a:lnTo>
                    <a:pt x="15281" y="4596"/>
                  </a:lnTo>
                  <a:lnTo>
                    <a:pt x="15496" y="5067"/>
                  </a:lnTo>
                  <a:lnTo>
                    <a:pt x="15679" y="5557"/>
                  </a:lnTo>
                  <a:lnTo>
                    <a:pt x="15829" y="6065"/>
                  </a:lnTo>
                  <a:lnTo>
                    <a:pt x="15942" y="6591"/>
                  </a:lnTo>
                  <a:lnTo>
                    <a:pt x="16016" y="7135"/>
                  </a:lnTo>
                  <a:lnTo>
                    <a:pt x="16052" y="7695"/>
                  </a:lnTo>
                  <a:lnTo>
                    <a:pt x="16044" y="8271"/>
                  </a:lnTo>
                  <a:lnTo>
                    <a:pt x="15991" y="8863"/>
                  </a:lnTo>
                  <a:lnTo>
                    <a:pt x="15892" y="9471"/>
                  </a:lnTo>
                  <a:lnTo>
                    <a:pt x="15744" y="10093"/>
                  </a:lnTo>
                  <a:lnTo>
                    <a:pt x="15545" y="10729"/>
                  </a:lnTo>
                  <a:lnTo>
                    <a:pt x="15294" y="11379"/>
                  </a:lnTo>
                  <a:lnTo>
                    <a:pt x="14987" y="12042"/>
                  </a:lnTo>
                  <a:lnTo>
                    <a:pt x="14623" y="12717"/>
                  </a:lnTo>
                  <a:lnTo>
                    <a:pt x="16074" y="14218"/>
                  </a:lnTo>
                  <a:lnTo>
                    <a:pt x="14156" y="16081"/>
                  </a:lnTo>
                  <a:lnTo>
                    <a:pt x="12655" y="14684"/>
                  </a:lnTo>
                  <a:lnTo>
                    <a:pt x="12293" y="14873"/>
                  </a:lnTo>
                  <a:lnTo>
                    <a:pt x="11934" y="15048"/>
                  </a:lnTo>
                  <a:lnTo>
                    <a:pt x="11578" y="15211"/>
                  </a:lnTo>
                  <a:lnTo>
                    <a:pt x="11223" y="15360"/>
                  </a:lnTo>
                  <a:lnTo>
                    <a:pt x="10870" y="15495"/>
                  </a:lnTo>
                  <a:lnTo>
                    <a:pt x="10520" y="15617"/>
                  </a:lnTo>
                  <a:lnTo>
                    <a:pt x="10173" y="15726"/>
                  </a:lnTo>
                  <a:lnTo>
                    <a:pt x="9828" y="15822"/>
                  </a:lnTo>
                  <a:lnTo>
                    <a:pt x="9485" y="15904"/>
                  </a:lnTo>
                  <a:lnTo>
                    <a:pt x="9145" y="15974"/>
                  </a:lnTo>
                  <a:lnTo>
                    <a:pt x="8808" y="16030"/>
                  </a:lnTo>
                  <a:lnTo>
                    <a:pt x="8472" y="16074"/>
                  </a:lnTo>
                  <a:lnTo>
                    <a:pt x="8140" y="16105"/>
                  </a:lnTo>
                  <a:lnTo>
                    <a:pt x="7812" y="16123"/>
                  </a:lnTo>
                  <a:lnTo>
                    <a:pt x="7486" y="16128"/>
                  </a:lnTo>
                  <a:lnTo>
                    <a:pt x="7164" y="16121"/>
                  </a:lnTo>
                  <a:lnTo>
                    <a:pt x="6845" y="16101"/>
                  </a:lnTo>
                  <a:lnTo>
                    <a:pt x="6529" y="16069"/>
                  </a:lnTo>
                  <a:lnTo>
                    <a:pt x="6216" y="16024"/>
                  </a:lnTo>
                  <a:lnTo>
                    <a:pt x="5906" y="15967"/>
                  </a:lnTo>
                  <a:lnTo>
                    <a:pt x="5601" y="15897"/>
                  </a:lnTo>
                  <a:lnTo>
                    <a:pt x="5298" y="15816"/>
                  </a:lnTo>
                  <a:lnTo>
                    <a:pt x="5001" y="15722"/>
                  </a:lnTo>
                  <a:lnTo>
                    <a:pt x="4706" y="15616"/>
                  </a:lnTo>
                  <a:lnTo>
                    <a:pt x="4415" y="15498"/>
                  </a:lnTo>
                  <a:lnTo>
                    <a:pt x="4129" y="15368"/>
                  </a:lnTo>
                  <a:lnTo>
                    <a:pt x="3846" y="15227"/>
                  </a:lnTo>
                  <a:lnTo>
                    <a:pt x="3568" y="15073"/>
                  </a:lnTo>
                  <a:lnTo>
                    <a:pt x="3293" y="14907"/>
                  </a:lnTo>
                  <a:lnTo>
                    <a:pt x="3023" y="14731"/>
                  </a:lnTo>
                  <a:lnTo>
                    <a:pt x="2757" y="14542"/>
                  </a:lnTo>
                  <a:lnTo>
                    <a:pt x="2496" y="14342"/>
                  </a:lnTo>
                  <a:lnTo>
                    <a:pt x="2509" y="14390"/>
                  </a:lnTo>
                  <a:lnTo>
                    <a:pt x="2520" y="14439"/>
                  </a:lnTo>
                  <a:lnTo>
                    <a:pt x="2528" y="14487"/>
                  </a:lnTo>
                  <a:lnTo>
                    <a:pt x="2533" y="14536"/>
                  </a:lnTo>
                  <a:lnTo>
                    <a:pt x="2536" y="14586"/>
                  </a:lnTo>
                  <a:lnTo>
                    <a:pt x="2537" y="14635"/>
                  </a:lnTo>
                  <a:lnTo>
                    <a:pt x="2534" y="14686"/>
                  </a:lnTo>
                  <a:lnTo>
                    <a:pt x="2530" y="14735"/>
                  </a:lnTo>
                  <a:lnTo>
                    <a:pt x="2523" y="14785"/>
                  </a:lnTo>
                  <a:lnTo>
                    <a:pt x="2514" y="14835"/>
                  </a:lnTo>
                  <a:lnTo>
                    <a:pt x="2502" y="14884"/>
                  </a:lnTo>
                  <a:lnTo>
                    <a:pt x="2489" y="14934"/>
                  </a:lnTo>
                  <a:lnTo>
                    <a:pt x="2473" y="14983"/>
                  </a:lnTo>
                  <a:lnTo>
                    <a:pt x="2454" y="15031"/>
                  </a:lnTo>
                  <a:lnTo>
                    <a:pt x="2434" y="15080"/>
                  </a:lnTo>
                  <a:lnTo>
                    <a:pt x="2412" y="15127"/>
                  </a:lnTo>
                  <a:lnTo>
                    <a:pt x="2388" y="15174"/>
                  </a:lnTo>
                  <a:lnTo>
                    <a:pt x="2363" y="15222"/>
                  </a:lnTo>
                  <a:lnTo>
                    <a:pt x="2334" y="15267"/>
                  </a:lnTo>
                  <a:lnTo>
                    <a:pt x="2305" y="15313"/>
                  </a:lnTo>
                  <a:lnTo>
                    <a:pt x="2275" y="15358"/>
                  </a:lnTo>
                  <a:lnTo>
                    <a:pt x="2241" y="15401"/>
                  </a:lnTo>
                  <a:lnTo>
                    <a:pt x="2207" y="15444"/>
                  </a:lnTo>
                  <a:lnTo>
                    <a:pt x="2171" y="15486"/>
                  </a:lnTo>
                  <a:lnTo>
                    <a:pt x="2134" y="15526"/>
                  </a:lnTo>
                  <a:lnTo>
                    <a:pt x="2095" y="15567"/>
                  </a:lnTo>
                  <a:lnTo>
                    <a:pt x="2055" y="15605"/>
                  </a:lnTo>
                  <a:lnTo>
                    <a:pt x="2013" y="15642"/>
                  </a:lnTo>
                  <a:lnTo>
                    <a:pt x="1971" y="15677"/>
                  </a:lnTo>
                  <a:lnTo>
                    <a:pt x="1927" y="15713"/>
                  </a:lnTo>
                  <a:lnTo>
                    <a:pt x="1881" y="15745"/>
                  </a:lnTo>
                  <a:lnTo>
                    <a:pt x="1836" y="15777"/>
                  </a:lnTo>
                  <a:lnTo>
                    <a:pt x="1779" y="15812"/>
                  </a:lnTo>
                  <a:lnTo>
                    <a:pt x="1723" y="15845"/>
                  </a:lnTo>
                  <a:lnTo>
                    <a:pt x="1666" y="15874"/>
                  </a:lnTo>
                  <a:lnTo>
                    <a:pt x="1610" y="15900"/>
                  </a:lnTo>
                  <a:lnTo>
                    <a:pt x="1552" y="15923"/>
                  </a:lnTo>
                  <a:lnTo>
                    <a:pt x="1496" y="15944"/>
                  </a:lnTo>
                  <a:lnTo>
                    <a:pt x="1438" y="15961"/>
                  </a:lnTo>
                  <a:lnTo>
                    <a:pt x="1381" y="15975"/>
                  </a:lnTo>
                  <a:lnTo>
                    <a:pt x="1324" y="15987"/>
                  </a:lnTo>
                  <a:lnTo>
                    <a:pt x="1267" y="15995"/>
                  </a:lnTo>
                  <a:lnTo>
                    <a:pt x="1210" y="16001"/>
                  </a:lnTo>
                  <a:lnTo>
                    <a:pt x="1154" y="16003"/>
                  </a:lnTo>
                  <a:lnTo>
                    <a:pt x="1098" y="16003"/>
                  </a:lnTo>
                  <a:lnTo>
                    <a:pt x="1043" y="16000"/>
                  </a:lnTo>
                  <a:lnTo>
                    <a:pt x="987" y="15995"/>
                  </a:lnTo>
                  <a:lnTo>
                    <a:pt x="933" y="15986"/>
                  </a:lnTo>
                  <a:lnTo>
                    <a:pt x="879" y="15975"/>
                  </a:lnTo>
                  <a:lnTo>
                    <a:pt x="826" y="15961"/>
                  </a:lnTo>
                  <a:lnTo>
                    <a:pt x="773" y="15944"/>
                  </a:lnTo>
                  <a:lnTo>
                    <a:pt x="722" y="15924"/>
                  </a:lnTo>
                  <a:lnTo>
                    <a:pt x="671" y="15902"/>
                  </a:lnTo>
                  <a:lnTo>
                    <a:pt x="622" y="15877"/>
                  </a:lnTo>
                  <a:lnTo>
                    <a:pt x="573" y="15849"/>
                  </a:lnTo>
                  <a:lnTo>
                    <a:pt x="527" y="15819"/>
                  </a:lnTo>
                  <a:lnTo>
                    <a:pt x="480" y="15786"/>
                  </a:lnTo>
                  <a:lnTo>
                    <a:pt x="436" y="15751"/>
                  </a:lnTo>
                  <a:lnTo>
                    <a:pt x="393" y="15713"/>
                  </a:lnTo>
                  <a:lnTo>
                    <a:pt x="350" y="15671"/>
                  </a:lnTo>
                  <a:lnTo>
                    <a:pt x="310" y="15628"/>
                  </a:lnTo>
                  <a:lnTo>
                    <a:pt x="271" y="15583"/>
                  </a:lnTo>
                  <a:lnTo>
                    <a:pt x="234" y="15534"/>
                  </a:lnTo>
                  <a:lnTo>
                    <a:pt x="199" y="15483"/>
                  </a:lnTo>
                  <a:lnTo>
                    <a:pt x="143" y="15391"/>
                  </a:lnTo>
                  <a:lnTo>
                    <a:pt x="98" y="15299"/>
                  </a:lnTo>
                  <a:lnTo>
                    <a:pt x="61" y="15206"/>
                  </a:lnTo>
                  <a:lnTo>
                    <a:pt x="33" y="15112"/>
                  </a:lnTo>
                  <a:lnTo>
                    <a:pt x="14" y="15019"/>
                  </a:lnTo>
                  <a:lnTo>
                    <a:pt x="3" y="14925"/>
                  </a:lnTo>
                  <a:lnTo>
                    <a:pt x="0" y="14833"/>
                  </a:lnTo>
                  <a:lnTo>
                    <a:pt x="5" y="14741"/>
                  </a:lnTo>
                  <a:lnTo>
                    <a:pt x="17" y="14651"/>
                  </a:lnTo>
                  <a:lnTo>
                    <a:pt x="36" y="14562"/>
                  </a:lnTo>
                  <a:lnTo>
                    <a:pt x="63" y="14475"/>
                  </a:lnTo>
                  <a:lnTo>
                    <a:pt x="95" y="14389"/>
                  </a:lnTo>
                  <a:lnTo>
                    <a:pt x="133" y="14307"/>
                  </a:lnTo>
                  <a:lnTo>
                    <a:pt x="179" y="14226"/>
                  </a:lnTo>
                  <a:lnTo>
                    <a:pt x="228" y="14148"/>
                  </a:lnTo>
                  <a:lnTo>
                    <a:pt x="284" y="14075"/>
                  </a:lnTo>
                  <a:lnTo>
                    <a:pt x="344" y="14004"/>
                  </a:lnTo>
                  <a:lnTo>
                    <a:pt x="409" y="13938"/>
                  </a:lnTo>
                  <a:lnTo>
                    <a:pt x="478" y="13874"/>
                  </a:lnTo>
                  <a:lnTo>
                    <a:pt x="551" y="13816"/>
                  </a:lnTo>
                  <a:lnTo>
                    <a:pt x="628" y="13762"/>
                  </a:lnTo>
                  <a:lnTo>
                    <a:pt x="708" y="13714"/>
                  </a:lnTo>
                  <a:lnTo>
                    <a:pt x="791" y="13670"/>
                  </a:lnTo>
                  <a:lnTo>
                    <a:pt x="878" y="13632"/>
                  </a:lnTo>
                  <a:lnTo>
                    <a:pt x="967" y="13601"/>
                  </a:lnTo>
                  <a:lnTo>
                    <a:pt x="1057" y="13575"/>
                  </a:lnTo>
                  <a:lnTo>
                    <a:pt x="1150" y="13556"/>
                  </a:lnTo>
                  <a:lnTo>
                    <a:pt x="1244" y="13542"/>
                  </a:lnTo>
                  <a:lnTo>
                    <a:pt x="1339" y="13536"/>
                  </a:lnTo>
                  <a:lnTo>
                    <a:pt x="1436" y="13538"/>
                  </a:lnTo>
                  <a:lnTo>
                    <a:pt x="1533" y="13548"/>
                  </a:lnTo>
                  <a:lnTo>
                    <a:pt x="1630" y="13565"/>
                  </a:lnTo>
                  <a:lnTo>
                    <a:pt x="1553" y="13486"/>
                  </a:lnTo>
                  <a:lnTo>
                    <a:pt x="1477" y="13406"/>
                  </a:lnTo>
                  <a:lnTo>
                    <a:pt x="1400" y="13325"/>
                  </a:lnTo>
                  <a:lnTo>
                    <a:pt x="1324" y="13243"/>
                  </a:lnTo>
                  <a:lnTo>
                    <a:pt x="1248" y="13159"/>
                  </a:lnTo>
                  <a:lnTo>
                    <a:pt x="1174" y="13075"/>
                  </a:lnTo>
                  <a:lnTo>
                    <a:pt x="1100" y="12990"/>
                  </a:lnTo>
                  <a:lnTo>
                    <a:pt x="1026" y="12903"/>
                  </a:lnTo>
                  <a:lnTo>
                    <a:pt x="953" y="12815"/>
                  </a:lnTo>
                  <a:lnTo>
                    <a:pt x="880" y="12726"/>
                  </a:lnTo>
                  <a:lnTo>
                    <a:pt x="807" y="12636"/>
                  </a:lnTo>
                  <a:lnTo>
                    <a:pt x="736" y="12545"/>
                  </a:lnTo>
                  <a:lnTo>
                    <a:pt x="665" y="12453"/>
                  </a:lnTo>
                  <a:lnTo>
                    <a:pt x="594" y="12359"/>
                  </a:lnTo>
                  <a:lnTo>
                    <a:pt x="524" y="12264"/>
                  </a:lnTo>
                  <a:lnTo>
                    <a:pt x="454" y="12169"/>
                  </a:lnTo>
                  <a:close/>
                </a:path>
              </a:pathLst>
            </a:custGeom>
            <a:solidFill>
              <a:srgbClr val="FFFAF0"/>
            </a:solidFill>
            <a:ln>
              <a:noFill/>
            </a:ln>
            <a:effectLst/>
          </p:spPr>
          <p:txBody>
            <a:bodyPr vert="horz" wrap="square" lIns="91440" tIns="45720" rIns="91440" bIns="45720" numCol="1" anchor="t" anchorCtr="0" compatLnSpc="1">
              <a:prstTxWarp prst="textNoShape">
                <a:avLst/>
              </a:prstTxWarp>
            </a:bodyPr>
            <a:lstStyle/>
            <a:p>
              <a:endParaRPr lang="zh-CN" altLang="en-US">
                <a:solidFill>
                  <a:schemeClr val="tx1"/>
                </a:solidFill>
              </a:endParaRPr>
            </a:p>
          </p:txBody>
        </p:sp>
      </p:grpSp>
      <p:sp>
        <p:nvSpPr>
          <p:cNvPr id="24" name="矩形: 圆角 23">
            <a:extLst>
              <a:ext uri="{FF2B5EF4-FFF2-40B4-BE49-F238E27FC236}">
                <a16:creationId xmlns="" xmlns:a16="http://schemas.microsoft.com/office/drawing/2014/main" id="{87FF664F-4E91-41C9-9C8B-C1E2976DC537}"/>
              </a:ext>
            </a:extLst>
          </p:cNvPr>
          <p:cNvSpPr>
            <a:spLocks noChangeAspect="1"/>
          </p:cNvSpPr>
          <p:nvPr/>
        </p:nvSpPr>
        <p:spPr>
          <a:xfrm>
            <a:off x="7395635" y="2605678"/>
            <a:ext cx="473576" cy="473576"/>
          </a:xfrm>
          <a:prstGeom prst="roundRect">
            <a:avLst>
              <a:gd name="adj" fmla="val 50000"/>
            </a:avLst>
          </a:prstGeom>
          <a:solidFill>
            <a:srgbClr val="FF0000">
              <a:alpha val="50000"/>
            </a:srgb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圆角 24">
            <a:extLst>
              <a:ext uri="{FF2B5EF4-FFF2-40B4-BE49-F238E27FC236}">
                <a16:creationId xmlns="" xmlns:a16="http://schemas.microsoft.com/office/drawing/2014/main" id="{ABB9CAAD-1CC6-44FE-B25F-D4EC1C89E565}"/>
              </a:ext>
            </a:extLst>
          </p:cNvPr>
          <p:cNvSpPr>
            <a:spLocks noChangeAspect="1"/>
          </p:cNvSpPr>
          <p:nvPr/>
        </p:nvSpPr>
        <p:spPr>
          <a:xfrm flipH="1" flipV="1">
            <a:off x="7354468" y="5219675"/>
            <a:ext cx="927874" cy="927874"/>
          </a:xfrm>
          <a:prstGeom prst="roundRect">
            <a:avLst>
              <a:gd name="adj" fmla="val 50000"/>
            </a:avLst>
          </a:prstGeom>
          <a:solidFill>
            <a:srgbClr val="FF0000">
              <a:alpha val="25000"/>
            </a:srgb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6" name="矩形: 圆角 25">
            <a:extLst>
              <a:ext uri="{FF2B5EF4-FFF2-40B4-BE49-F238E27FC236}">
                <a16:creationId xmlns="" xmlns:a16="http://schemas.microsoft.com/office/drawing/2014/main" id="{B5EEAF2D-7B5C-4BD2-A1C7-E0637AE09518}"/>
              </a:ext>
            </a:extLst>
          </p:cNvPr>
          <p:cNvSpPr>
            <a:spLocks noChangeAspect="1"/>
          </p:cNvSpPr>
          <p:nvPr/>
        </p:nvSpPr>
        <p:spPr>
          <a:xfrm flipH="1" flipV="1">
            <a:off x="10938037" y="2226594"/>
            <a:ext cx="481669" cy="481669"/>
          </a:xfrm>
          <a:prstGeom prst="roundRect">
            <a:avLst>
              <a:gd name="adj" fmla="val 50000"/>
            </a:avLst>
          </a:prstGeom>
          <a:solidFill>
            <a:srgbClr val="FF0000">
              <a:alpha val="75000"/>
            </a:srgb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7" name="组合 26">
            <a:extLst>
              <a:ext uri="{FF2B5EF4-FFF2-40B4-BE49-F238E27FC236}">
                <a16:creationId xmlns="" xmlns:a16="http://schemas.microsoft.com/office/drawing/2014/main" id="{F11529F5-A64A-44C6-B881-360C3C13041E}"/>
              </a:ext>
            </a:extLst>
          </p:cNvPr>
          <p:cNvGrpSpPr/>
          <p:nvPr/>
        </p:nvGrpSpPr>
        <p:grpSpPr>
          <a:xfrm>
            <a:off x="515149" y="2138775"/>
            <a:ext cx="6301288" cy="268288"/>
            <a:chOff x="1511300" y="3091656"/>
            <a:chExt cx="5320086" cy="268288"/>
          </a:xfrm>
        </p:grpSpPr>
        <p:grpSp>
          <p:nvGrpSpPr>
            <p:cNvPr id="28" name="组合 27">
              <a:extLst>
                <a:ext uri="{FF2B5EF4-FFF2-40B4-BE49-F238E27FC236}">
                  <a16:creationId xmlns="" xmlns:a16="http://schemas.microsoft.com/office/drawing/2014/main" id="{88753F59-61E8-4C19-A4D2-7DAFA7708D4A}"/>
                </a:ext>
              </a:extLst>
            </p:cNvPr>
            <p:cNvGrpSpPr/>
            <p:nvPr/>
          </p:nvGrpSpPr>
          <p:grpSpPr>
            <a:xfrm>
              <a:off x="1511300" y="3225800"/>
              <a:ext cx="5320086" cy="0"/>
              <a:chOff x="1511300" y="3225800"/>
              <a:chExt cx="5320086" cy="0"/>
            </a:xfrm>
          </p:grpSpPr>
          <p:cxnSp>
            <p:nvCxnSpPr>
              <p:cNvPr id="35" name="直接连接符 34">
                <a:extLst>
                  <a:ext uri="{FF2B5EF4-FFF2-40B4-BE49-F238E27FC236}">
                    <a16:creationId xmlns="" xmlns:a16="http://schemas.microsoft.com/office/drawing/2014/main" id="{5B1485FC-E43E-4B2A-BE80-15624E8D1A3C}"/>
                  </a:ext>
                </a:extLst>
              </p:cNvPr>
              <p:cNvCxnSpPr/>
              <p:nvPr/>
            </p:nvCxnSpPr>
            <p:spPr>
              <a:xfrm>
                <a:off x="1511300" y="3225800"/>
                <a:ext cx="19800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直接连接符 35">
                <a:extLst>
                  <a:ext uri="{FF2B5EF4-FFF2-40B4-BE49-F238E27FC236}">
                    <a16:creationId xmlns="" xmlns:a16="http://schemas.microsoft.com/office/drawing/2014/main" id="{56E66779-D635-4400-A243-8FDA491593C8}"/>
                  </a:ext>
                </a:extLst>
              </p:cNvPr>
              <p:cNvCxnSpPr/>
              <p:nvPr/>
            </p:nvCxnSpPr>
            <p:spPr>
              <a:xfrm>
                <a:off x="4851386" y="3225800"/>
                <a:ext cx="19800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9" name="组合 28">
              <a:extLst>
                <a:ext uri="{FF2B5EF4-FFF2-40B4-BE49-F238E27FC236}">
                  <a16:creationId xmlns="" xmlns:a16="http://schemas.microsoft.com/office/drawing/2014/main" id="{3175945F-EF2B-436B-B0E7-5ACAD63F99BC}"/>
                </a:ext>
              </a:extLst>
            </p:cNvPr>
            <p:cNvGrpSpPr/>
            <p:nvPr/>
          </p:nvGrpSpPr>
          <p:grpSpPr>
            <a:xfrm>
              <a:off x="3688952" y="3091656"/>
              <a:ext cx="964782" cy="268288"/>
              <a:chOff x="3771104" y="3091656"/>
              <a:chExt cx="964782" cy="268288"/>
            </a:xfrm>
          </p:grpSpPr>
          <p:sp>
            <p:nvSpPr>
              <p:cNvPr id="30" name="星形: 五角 29">
                <a:extLst>
                  <a:ext uri="{FF2B5EF4-FFF2-40B4-BE49-F238E27FC236}">
                    <a16:creationId xmlns="" xmlns:a16="http://schemas.microsoft.com/office/drawing/2014/main" id="{1C2B4839-7FB4-4484-8839-BE92D82202FF}"/>
                  </a:ext>
                </a:extLst>
              </p:cNvPr>
              <p:cNvSpPr/>
              <p:nvPr/>
            </p:nvSpPr>
            <p:spPr>
              <a:xfrm>
                <a:off x="4123719" y="3091656"/>
                <a:ext cx="268288" cy="268288"/>
              </a:xfrm>
              <a:prstGeom prst="star5">
                <a:avLst>
                  <a:gd name="adj" fmla="val 25303"/>
                  <a:gd name="hf" fmla="val 105146"/>
                  <a:gd name="vf" fmla="val 11055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星形: 五角 30">
                <a:extLst>
                  <a:ext uri="{FF2B5EF4-FFF2-40B4-BE49-F238E27FC236}">
                    <a16:creationId xmlns="" xmlns:a16="http://schemas.microsoft.com/office/drawing/2014/main" id="{04454130-81F1-4FED-82FE-8A8D6DC0CFB1}"/>
                  </a:ext>
                </a:extLst>
              </p:cNvPr>
              <p:cNvSpPr/>
              <p:nvPr/>
            </p:nvSpPr>
            <p:spPr>
              <a:xfrm>
                <a:off x="3918929" y="3146028"/>
                <a:ext cx="159544" cy="159544"/>
              </a:xfrm>
              <a:prstGeom prst="star5">
                <a:avLst>
                  <a:gd name="adj" fmla="val 25303"/>
                  <a:gd name="hf" fmla="val 105146"/>
                  <a:gd name="vf" fmla="val 11055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星形: 五角 31">
                <a:extLst>
                  <a:ext uri="{FF2B5EF4-FFF2-40B4-BE49-F238E27FC236}">
                    <a16:creationId xmlns="" xmlns:a16="http://schemas.microsoft.com/office/drawing/2014/main" id="{460B22D4-8780-49C9-B194-CD1AB530C1F4}"/>
                  </a:ext>
                </a:extLst>
              </p:cNvPr>
              <p:cNvSpPr/>
              <p:nvPr/>
            </p:nvSpPr>
            <p:spPr>
              <a:xfrm>
                <a:off x="4432885" y="3146028"/>
                <a:ext cx="159544" cy="159544"/>
              </a:xfrm>
              <a:prstGeom prst="star5">
                <a:avLst>
                  <a:gd name="adj" fmla="val 25303"/>
                  <a:gd name="hf" fmla="val 105146"/>
                  <a:gd name="vf" fmla="val 11055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星形: 五角 32">
                <a:extLst>
                  <a:ext uri="{FF2B5EF4-FFF2-40B4-BE49-F238E27FC236}">
                    <a16:creationId xmlns="" xmlns:a16="http://schemas.microsoft.com/office/drawing/2014/main" id="{95C5AFA9-06FF-4ECA-A9E1-D497ACB565F9}"/>
                  </a:ext>
                </a:extLst>
              </p:cNvPr>
              <p:cNvSpPr/>
              <p:nvPr/>
            </p:nvSpPr>
            <p:spPr>
              <a:xfrm>
                <a:off x="4633307" y="3174510"/>
                <a:ext cx="102579" cy="102579"/>
              </a:xfrm>
              <a:prstGeom prst="star5">
                <a:avLst>
                  <a:gd name="adj" fmla="val 25303"/>
                  <a:gd name="hf" fmla="val 105146"/>
                  <a:gd name="vf" fmla="val 11055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星形: 五角 33">
                <a:extLst>
                  <a:ext uri="{FF2B5EF4-FFF2-40B4-BE49-F238E27FC236}">
                    <a16:creationId xmlns="" xmlns:a16="http://schemas.microsoft.com/office/drawing/2014/main" id="{FB6683F0-B77D-48C3-8F6A-132FB8DF0130}"/>
                  </a:ext>
                </a:extLst>
              </p:cNvPr>
              <p:cNvSpPr/>
              <p:nvPr/>
            </p:nvSpPr>
            <p:spPr>
              <a:xfrm>
                <a:off x="3771104" y="3174510"/>
                <a:ext cx="102579" cy="102579"/>
              </a:xfrm>
              <a:prstGeom prst="star5">
                <a:avLst>
                  <a:gd name="adj" fmla="val 25303"/>
                  <a:gd name="hf" fmla="val 105146"/>
                  <a:gd name="vf" fmla="val 11055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37" name="矩形 36">
            <a:extLst>
              <a:ext uri="{FF2B5EF4-FFF2-40B4-BE49-F238E27FC236}">
                <a16:creationId xmlns="" xmlns:a16="http://schemas.microsoft.com/office/drawing/2014/main" id="{BE73A172-1C21-4693-BCBA-250B9024B55B}"/>
              </a:ext>
            </a:extLst>
          </p:cNvPr>
          <p:cNvSpPr/>
          <p:nvPr/>
        </p:nvSpPr>
        <p:spPr>
          <a:xfrm>
            <a:off x="3094433" y="3465349"/>
            <a:ext cx="3929138" cy="1754326"/>
          </a:xfrm>
          <a:prstGeom prst="rect">
            <a:avLst/>
          </a:prstGeom>
          <a:noFill/>
        </p:spPr>
        <p:txBody>
          <a:bodyPr wrap="square" rtlCol="0">
            <a:spAutoFit/>
          </a:bodyPr>
          <a:lstStyle/>
          <a:p>
            <a:pPr>
              <a:lnSpc>
                <a:spcPct val="150000"/>
              </a:lnSpc>
            </a:pPr>
            <a:r>
              <a:rPr lang="zh-CN" altLang="en-US" dirty="0">
                <a:solidFill>
                  <a:srgbClr val="FF0000"/>
                </a:solidFill>
                <a:latin typeface="方正兰亭黑简体" panose="02000000000000000000" pitchFamily="2" charset="-122"/>
                <a:ea typeface="方正兰亭黑简体" panose="02000000000000000000" pitchFamily="2" charset="-122"/>
              </a:rPr>
              <a:t>       习近平总书记一直强调： “坚持党的领导是中国特色社会主义最本质的特征，是中国特色社会主义制度的最大优势。”</a:t>
            </a:r>
          </a:p>
        </p:txBody>
      </p:sp>
      <p:pic>
        <p:nvPicPr>
          <p:cNvPr id="38" name="Picture 2" descr="http://news.xinhuanet.com/2016-07/06/1119170853_14677671127931n.jpg">
            <a:extLst>
              <a:ext uri="{FF2B5EF4-FFF2-40B4-BE49-F238E27FC236}">
                <a16:creationId xmlns="" xmlns:a16="http://schemas.microsoft.com/office/drawing/2014/main" id="{0AEE8845-B1F1-4A7F-8DC7-78BCEBC4BA83}"/>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9246" b="11901"/>
          <a:stretch/>
        </p:blipFill>
        <p:spPr bwMode="auto">
          <a:xfrm>
            <a:off x="360487" y="3580314"/>
            <a:ext cx="2499840" cy="15243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882751875"/>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advTm="0">
        <p15:prstTrans prst="peelOff" invX="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par>
                                <p:cTn id="8" presetID="22" presetClass="entr" presetSubtype="8" fill="hold" grpId="0" nodeType="withEffect">
                                  <p:stCondLst>
                                    <p:cond delay="75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1000"/>
                                        <p:tgtEl>
                                          <p:spTgt spid="13"/>
                                        </p:tgtEl>
                                      </p:cBhvr>
                                    </p:animEffect>
                                  </p:childTnLst>
                                </p:cTn>
                              </p:par>
                              <p:par>
                                <p:cTn id="11" presetID="10" presetClass="entr" presetSubtype="0" fill="hold" nodeType="withEffect">
                                  <p:stCondLst>
                                    <p:cond delay="750"/>
                                  </p:stCondLst>
                                  <p:childTnLst>
                                    <p:set>
                                      <p:cBhvr>
                                        <p:cTn id="12" dur="1" fill="hold">
                                          <p:stCondLst>
                                            <p:cond delay="0"/>
                                          </p:stCondLst>
                                        </p:cTn>
                                        <p:tgtEl>
                                          <p:spTgt spid="38"/>
                                        </p:tgtEl>
                                        <p:attrNameLst>
                                          <p:attrName>style.visibility</p:attrName>
                                        </p:attrNameLst>
                                      </p:cBhvr>
                                      <p:to>
                                        <p:strVal val="visible"/>
                                      </p:to>
                                    </p:set>
                                    <p:animEffect transition="in" filter="fade">
                                      <p:cBhvr>
                                        <p:cTn id="13" dur="500"/>
                                        <p:tgtEl>
                                          <p:spTgt spid="38"/>
                                        </p:tgtEl>
                                      </p:cBhvr>
                                    </p:animEffect>
                                  </p:childTnLst>
                                </p:cTn>
                              </p:par>
                              <p:par>
                                <p:cTn id="14" presetID="53" presetClass="entr" presetSubtype="16" fill="hold" nodeType="withEffect">
                                  <p:stCondLst>
                                    <p:cond delay="250"/>
                                  </p:stCondLst>
                                  <p:childTnLst>
                                    <p:set>
                                      <p:cBhvr>
                                        <p:cTn id="15" dur="1" fill="hold">
                                          <p:stCondLst>
                                            <p:cond delay="0"/>
                                          </p:stCondLst>
                                        </p:cTn>
                                        <p:tgtEl>
                                          <p:spTgt spid="21"/>
                                        </p:tgtEl>
                                        <p:attrNameLst>
                                          <p:attrName>style.visibility</p:attrName>
                                        </p:attrNameLst>
                                      </p:cBhvr>
                                      <p:to>
                                        <p:strVal val="visible"/>
                                      </p:to>
                                    </p:set>
                                    <p:anim calcmode="lin" valueType="num">
                                      <p:cBhvr>
                                        <p:cTn id="16" dur="500" fill="hold"/>
                                        <p:tgtEl>
                                          <p:spTgt spid="21"/>
                                        </p:tgtEl>
                                        <p:attrNameLst>
                                          <p:attrName>ppt_w</p:attrName>
                                        </p:attrNameLst>
                                      </p:cBhvr>
                                      <p:tavLst>
                                        <p:tav tm="0">
                                          <p:val>
                                            <p:fltVal val="0"/>
                                          </p:val>
                                        </p:tav>
                                        <p:tav tm="100000">
                                          <p:val>
                                            <p:strVal val="#ppt_w"/>
                                          </p:val>
                                        </p:tav>
                                      </p:tavLst>
                                    </p:anim>
                                    <p:anim calcmode="lin" valueType="num">
                                      <p:cBhvr>
                                        <p:cTn id="17" dur="500" fill="hold"/>
                                        <p:tgtEl>
                                          <p:spTgt spid="21"/>
                                        </p:tgtEl>
                                        <p:attrNameLst>
                                          <p:attrName>ppt_h</p:attrName>
                                        </p:attrNameLst>
                                      </p:cBhvr>
                                      <p:tavLst>
                                        <p:tav tm="0">
                                          <p:val>
                                            <p:fltVal val="0"/>
                                          </p:val>
                                        </p:tav>
                                        <p:tav tm="100000">
                                          <p:val>
                                            <p:strVal val="#ppt_h"/>
                                          </p:val>
                                        </p:tav>
                                      </p:tavLst>
                                    </p:anim>
                                    <p:animEffect transition="in" filter="fade">
                                      <p:cBhvr>
                                        <p:cTn id="18" dur="500"/>
                                        <p:tgtEl>
                                          <p:spTgt spid="21"/>
                                        </p:tgtEl>
                                      </p:cBhvr>
                                    </p:animEffect>
                                  </p:childTnLst>
                                </p:cTn>
                              </p:par>
                              <p:par>
                                <p:cTn id="19" presetID="53" presetClass="entr" presetSubtype="16" fill="hold" grpId="0" nodeType="withEffect">
                                  <p:stCondLst>
                                    <p:cond delay="250"/>
                                  </p:stCondLst>
                                  <p:childTnLst>
                                    <p:set>
                                      <p:cBhvr>
                                        <p:cTn id="20" dur="1" fill="hold">
                                          <p:stCondLst>
                                            <p:cond delay="0"/>
                                          </p:stCondLst>
                                        </p:cTn>
                                        <p:tgtEl>
                                          <p:spTgt spid="19"/>
                                        </p:tgtEl>
                                        <p:attrNameLst>
                                          <p:attrName>style.visibility</p:attrName>
                                        </p:attrNameLst>
                                      </p:cBhvr>
                                      <p:to>
                                        <p:strVal val="visible"/>
                                      </p:to>
                                    </p:set>
                                    <p:anim calcmode="lin" valueType="num">
                                      <p:cBhvr>
                                        <p:cTn id="21" dur="500" fill="hold"/>
                                        <p:tgtEl>
                                          <p:spTgt spid="19"/>
                                        </p:tgtEl>
                                        <p:attrNameLst>
                                          <p:attrName>ppt_w</p:attrName>
                                        </p:attrNameLst>
                                      </p:cBhvr>
                                      <p:tavLst>
                                        <p:tav tm="0">
                                          <p:val>
                                            <p:fltVal val="0"/>
                                          </p:val>
                                        </p:tav>
                                        <p:tav tm="100000">
                                          <p:val>
                                            <p:strVal val="#ppt_w"/>
                                          </p:val>
                                        </p:tav>
                                      </p:tavLst>
                                    </p:anim>
                                    <p:anim calcmode="lin" valueType="num">
                                      <p:cBhvr>
                                        <p:cTn id="22" dur="500" fill="hold"/>
                                        <p:tgtEl>
                                          <p:spTgt spid="19"/>
                                        </p:tgtEl>
                                        <p:attrNameLst>
                                          <p:attrName>ppt_h</p:attrName>
                                        </p:attrNameLst>
                                      </p:cBhvr>
                                      <p:tavLst>
                                        <p:tav tm="0">
                                          <p:val>
                                            <p:fltVal val="0"/>
                                          </p:val>
                                        </p:tav>
                                        <p:tav tm="100000">
                                          <p:val>
                                            <p:strVal val="#ppt_h"/>
                                          </p:val>
                                        </p:tav>
                                      </p:tavLst>
                                    </p:anim>
                                    <p:animEffect transition="in" filter="fade">
                                      <p:cBhvr>
                                        <p:cTn id="23" dur="500"/>
                                        <p:tgtEl>
                                          <p:spTgt spid="19"/>
                                        </p:tgtEl>
                                      </p:cBhvr>
                                    </p:animEffect>
                                  </p:childTnLst>
                                </p:cTn>
                              </p:par>
                              <p:par>
                                <p:cTn id="24" presetID="53" presetClass="entr" presetSubtype="16" fill="hold" grpId="0" nodeType="withEffect">
                                  <p:stCondLst>
                                    <p:cond delay="10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childTnLst>
                                </p:cTn>
                              </p:par>
                              <p:par>
                                <p:cTn id="29" presetID="10" presetClass="entr" presetSubtype="0" fill="hold" grpId="0" nodeType="withEffect">
                                  <p:stCondLst>
                                    <p:cond delay="15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500"/>
                                        <p:tgtEl>
                                          <p:spTgt spid="24"/>
                                        </p:tgtEl>
                                      </p:cBhvr>
                                    </p:animEffect>
                                  </p:childTnLst>
                                </p:cTn>
                              </p:par>
                              <p:par>
                                <p:cTn id="32" presetID="45" presetClass="entr" presetSubtype="0" fill="hold" grpId="0" nodeType="withEffect">
                                  <p:stCondLst>
                                    <p:cond delay="25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750"/>
                                        <p:tgtEl>
                                          <p:spTgt spid="20"/>
                                        </p:tgtEl>
                                      </p:cBhvr>
                                    </p:animEffect>
                                    <p:anim calcmode="lin" valueType="num">
                                      <p:cBhvr>
                                        <p:cTn id="35" dur="750" fill="hold"/>
                                        <p:tgtEl>
                                          <p:spTgt spid="20"/>
                                        </p:tgtEl>
                                        <p:attrNameLst>
                                          <p:attrName>ppt_w</p:attrName>
                                        </p:attrNameLst>
                                      </p:cBhvr>
                                      <p:tavLst>
                                        <p:tav tm="0" fmla="#ppt_w*sin(2.5*pi*$)">
                                          <p:val>
                                            <p:fltVal val="0"/>
                                          </p:val>
                                        </p:tav>
                                        <p:tav tm="100000">
                                          <p:val>
                                            <p:fltVal val="1"/>
                                          </p:val>
                                        </p:tav>
                                      </p:tavLst>
                                    </p:anim>
                                    <p:anim calcmode="lin" valueType="num">
                                      <p:cBhvr>
                                        <p:cTn id="36" dur="750" fill="hold"/>
                                        <p:tgtEl>
                                          <p:spTgt spid="20"/>
                                        </p:tgtEl>
                                        <p:attrNameLst>
                                          <p:attrName>ppt_h</p:attrName>
                                        </p:attrNameLst>
                                      </p:cBhvr>
                                      <p:tavLst>
                                        <p:tav tm="0">
                                          <p:val>
                                            <p:strVal val="#ppt_h"/>
                                          </p:val>
                                        </p:tav>
                                        <p:tav tm="100000">
                                          <p:val>
                                            <p:strVal val="#ppt_h"/>
                                          </p:val>
                                        </p:tav>
                                      </p:tavLst>
                                    </p:anim>
                                  </p:childTnLst>
                                </p:cTn>
                              </p:par>
                              <p:par>
                                <p:cTn id="37" presetID="53" presetClass="entr" presetSubtype="16" fill="hold" grpId="0" nodeType="withEffect">
                                  <p:stCondLst>
                                    <p:cond delay="30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childTnLst>
                                </p:cTn>
                              </p:par>
                            </p:childTnLst>
                          </p:cTn>
                        </p:par>
                        <p:par>
                          <p:cTn id="42" fill="hold">
                            <p:stCondLst>
                              <p:cond delay="1750"/>
                            </p:stCondLst>
                            <p:childTnLst>
                              <p:par>
                                <p:cTn id="43" presetID="2" presetClass="entr" presetSubtype="2" decel="45000" fill="hold" nodeType="afterEffect">
                                  <p:stCondLst>
                                    <p:cond delay="0"/>
                                  </p:stCondLst>
                                  <p:childTnLst>
                                    <p:set>
                                      <p:cBhvr>
                                        <p:cTn id="44" dur="1" fill="hold">
                                          <p:stCondLst>
                                            <p:cond delay="0"/>
                                          </p:stCondLst>
                                        </p:cTn>
                                        <p:tgtEl>
                                          <p:spTgt spid="5122"/>
                                        </p:tgtEl>
                                        <p:attrNameLst>
                                          <p:attrName>style.visibility</p:attrName>
                                        </p:attrNameLst>
                                      </p:cBhvr>
                                      <p:to>
                                        <p:strVal val="visible"/>
                                      </p:to>
                                    </p:set>
                                    <p:anim calcmode="lin" valueType="num">
                                      <p:cBhvr additive="base">
                                        <p:cTn id="45" dur="1000" fill="hold"/>
                                        <p:tgtEl>
                                          <p:spTgt spid="5122"/>
                                        </p:tgtEl>
                                        <p:attrNameLst>
                                          <p:attrName>ppt_x</p:attrName>
                                        </p:attrNameLst>
                                      </p:cBhvr>
                                      <p:tavLst>
                                        <p:tav tm="0">
                                          <p:val>
                                            <p:strVal val="1+#ppt_w/2"/>
                                          </p:val>
                                        </p:tav>
                                        <p:tav tm="100000">
                                          <p:val>
                                            <p:strVal val="#ppt_x"/>
                                          </p:val>
                                        </p:tav>
                                      </p:tavLst>
                                    </p:anim>
                                    <p:anim calcmode="lin" valueType="num">
                                      <p:cBhvr additive="base">
                                        <p:cTn id="46" dur="1000" fill="hold"/>
                                        <p:tgtEl>
                                          <p:spTgt spid="5122"/>
                                        </p:tgtEl>
                                        <p:attrNameLst>
                                          <p:attrName>ppt_y</p:attrName>
                                        </p:attrNameLst>
                                      </p:cBhvr>
                                      <p:tavLst>
                                        <p:tav tm="0">
                                          <p:val>
                                            <p:strVal val="#ppt_y"/>
                                          </p:val>
                                        </p:tav>
                                        <p:tav tm="100000">
                                          <p:val>
                                            <p:strVal val="#ppt_y"/>
                                          </p:val>
                                        </p:tav>
                                      </p:tavLst>
                                    </p:anim>
                                  </p:childTnLst>
                                </p:cTn>
                              </p:par>
                              <p:par>
                                <p:cTn id="47" presetID="16" presetClass="entr" presetSubtype="37" fill="hold" nodeType="withEffect">
                                  <p:stCondLst>
                                    <p:cond delay="750"/>
                                  </p:stCondLst>
                                  <p:childTnLst>
                                    <p:set>
                                      <p:cBhvr>
                                        <p:cTn id="48" dur="1" fill="hold">
                                          <p:stCondLst>
                                            <p:cond delay="0"/>
                                          </p:stCondLst>
                                        </p:cTn>
                                        <p:tgtEl>
                                          <p:spTgt spid="27"/>
                                        </p:tgtEl>
                                        <p:attrNameLst>
                                          <p:attrName>style.visibility</p:attrName>
                                        </p:attrNameLst>
                                      </p:cBhvr>
                                      <p:to>
                                        <p:strVal val="visible"/>
                                      </p:to>
                                    </p:set>
                                    <p:animEffect transition="in" filter="barn(outVertical)">
                                      <p:cBhvr>
                                        <p:cTn id="49" dur="1000"/>
                                        <p:tgtEl>
                                          <p:spTgt spid="27"/>
                                        </p:tgtEl>
                                      </p:cBhvr>
                                    </p:animEffect>
                                  </p:childTnLst>
                                </p:cTn>
                              </p:par>
                              <p:par>
                                <p:cTn id="50" presetID="31" presetClass="entr" presetSubtype="0" fill="hold" grpId="0" nodeType="withEffect">
                                  <p:stCondLst>
                                    <p:cond delay="750"/>
                                  </p:stCondLst>
                                  <p:iterate type="lt">
                                    <p:tmPct val="575"/>
                                  </p:iterate>
                                  <p:childTnLst>
                                    <p:set>
                                      <p:cBhvr>
                                        <p:cTn id="51" dur="1" fill="hold">
                                          <p:stCondLst>
                                            <p:cond delay="0"/>
                                          </p:stCondLst>
                                        </p:cTn>
                                        <p:tgtEl>
                                          <p:spTgt spid="37"/>
                                        </p:tgtEl>
                                        <p:attrNameLst>
                                          <p:attrName>style.visibility</p:attrName>
                                        </p:attrNameLst>
                                      </p:cBhvr>
                                      <p:to>
                                        <p:strVal val="visible"/>
                                      </p:to>
                                    </p:set>
                                    <p:anim calcmode="lin" valueType="num">
                                      <p:cBhvr>
                                        <p:cTn id="52" dur="750" fill="hold"/>
                                        <p:tgtEl>
                                          <p:spTgt spid="37"/>
                                        </p:tgtEl>
                                        <p:attrNameLst>
                                          <p:attrName>ppt_w</p:attrName>
                                        </p:attrNameLst>
                                      </p:cBhvr>
                                      <p:tavLst>
                                        <p:tav tm="0">
                                          <p:val>
                                            <p:fltVal val="0"/>
                                          </p:val>
                                        </p:tav>
                                        <p:tav tm="100000">
                                          <p:val>
                                            <p:strVal val="#ppt_w"/>
                                          </p:val>
                                        </p:tav>
                                      </p:tavLst>
                                    </p:anim>
                                    <p:anim calcmode="lin" valueType="num">
                                      <p:cBhvr>
                                        <p:cTn id="53" dur="750" fill="hold"/>
                                        <p:tgtEl>
                                          <p:spTgt spid="37"/>
                                        </p:tgtEl>
                                        <p:attrNameLst>
                                          <p:attrName>ppt_h</p:attrName>
                                        </p:attrNameLst>
                                      </p:cBhvr>
                                      <p:tavLst>
                                        <p:tav tm="0">
                                          <p:val>
                                            <p:fltVal val="0"/>
                                          </p:val>
                                        </p:tav>
                                        <p:tav tm="100000">
                                          <p:val>
                                            <p:strVal val="#ppt_h"/>
                                          </p:val>
                                        </p:tav>
                                      </p:tavLst>
                                    </p:anim>
                                    <p:anim calcmode="lin" valueType="num">
                                      <p:cBhvr>
                                        <p:cTn id="54" dur="750" fill="hold"/>
                                        <p:tgtEl>
                                          <p:spTgt spid="37"/>
                                        </p:tgtEl>
                                        <p:attrNameLst>
                                          <p:attrName>style.rotation</p:attrName>
                                        </p:attrNameLst>
                                      </p:cBhvr>
                                      <p:tavLst>
                                        <p:tav tm="0">
                                          <p:val>
                                            <p:fltVal val="90"/>
                                          </p:val>
                                        </p:tav>
                                        <p:tav tm="100000">
                                          <p:val>
                                            <p:fltVal val="0"/>
                                          </p:val>
                                        </p:tav>
                                      </p:tavLst>
                                    </p:anim>
                                    <p:animEffect transition="in" filter="fade">
                                      <p:cBhvr>
                                        <p:cTn id="55"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animBg="1"/>
      <p:bldP spid="19" grpId="0" animBg="1"/>
      <p:bldP spid="20" grpId="0" animBg="1"/>
      <p:bldP spid="24" grpId="0" animBg="1"/>
      <p:bldP spid="25" grpId="0" animBg="1"/>
      <p:bldP spid="26" grpId="0" animBg="1"/>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 xmlns:a16="http://schemas.microsoft.com/office/drawing/2014/main" id="{FDDE5E61-7F48-48A7-AA82-270559FC9B5E}"/>
              </a:ext>
            </a:extLst>
          </p:cNvPr>
          <p:cNvSpPr txBox="1"/>
          <p:nvPr/>
        </p:nvSpPr>
        <p:spPr>
          <a:xfrm>
            <a:off x="960724" y="425336"/>
            <a:ext cx="5556329" cy="646331"/>
          </a:xfrm>
          <a:prstGeom prst="rect">
            <a:avLst/>
          </a:prstGeom>
          <a:noFill/>
        </p:spPr>
        <p:txBody>
          <a:bodyPr wrap="none" rtlCol="0">
            <a:spAutoFit/>
          </a:bodyPr>
          <a:lstStyle/>
          <a:p>
            <a:r>
              <a:rPr lang="en-US" altLang="zh-CN" sz="3600" b="1" dirty="0">
                <a:solidFill>
                  <a:srgbClr val="FF0000"/>
                </a:solidFill>
                <a:latin typeface="方正兰亭粗黑简体" panose="02000000000000000000" pitchFamily="2" charset="-122"/>
                <a:ea typeface="方正兰亭粗黑简体" panose="02000000000000000000" pitchFamily="2" charset="-122"/>
              </a:rPr>
              <a:t>5</a:t>
            </a:r>
            <a:r>
              <a:rPr lang="zh-CN" altLang="en-US" sz="3600" b="1" dirty="0">
                <a:solidFill>
                  <a:srgbClr val="FF0000"/>
                </a:solidFill>
                <a:latin typeface="方正兰亭粗黑简体" panose="02000000000000000000" pitchFamily="2" charset="-122"/>
                <a:ea typeface="方正兰亭粗黑简体" panose="02000000000000000000" pitchFamily="2" charset="-122"/>
              </a:rPr>
              <a:t>年来发生了哪些深刻变革</a:t>
            </a:r>
          </a:p>
        </p:txBody>
      </p:sp>
      <p:sp>
        <p:nvSpPr>
          <p:cNvPr id="13" name="矩形 12">
            <a:extLst>
              <a:ext uri="{FF2B5EF4-FFF2-40B4-BE49-F238E27FC236}">
                <a16:creationId xmlns="" xmlns:a16="http://schemas.microsoft.com/office/drawing/2014/main" id="{1AEEABCC-065B-48AB-AAF2-B3C197946081}"/>
              </a:ext>
            </a:extLst>
          </p:cNvPr>
          <p:cNvSpPr/>
          <p:nvPr/>
        </p:nvSpPr>
        <p:spPr>
          <a:xfrm>
            <a:off x="515149" y="1306290"/>
            <a:ext cx="6301288" cy="69668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latin typeface="方正兰亭粗黑简体" panose="02000000000000000000" pitchFamily="2" charset="-122"/>
                <a:ea typeface="方正兰亭粗黑简体" panose="02000000000000000000" pitchFamily="2" charset="-122"/>
              </a:rPr>
              <a:t>（九）全面加强党的领导发生深刻变革</a:t>
            </a:r>
          </a:p>
        </p:txBody>
      </p:sp>
      <p:pic>
        <p:nvPicPr>
          <p:cNvPr id="5122" name="Picture 2" descr="http://img.mp.sohu.com/q_mini,c_zoom,w_640/upload/20170730/8da014b491b748ee9fd7bcbe879bf3db_th.jpg">
            <a:extLst>
              <a:ext uri="{FF2B5EF4-FFF2-40B4-BE49-F238E27FC236}">
                <a16:creationId xmlns="" xmlns:a16="http://schemas.microsoft.com/office/drawing/2014/main" id="{0DB8C227-C77B-4DF0-AC6F-D12F4220ADE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215" r="13936"/>
          <a:stretch/>
        </p:blipFill>
        <p:spPr bwMode="auto">
          <a:xfrm>
            <a:off x="7721600" y="2782545"/>
            <a:ext cx="3223491" cy="2888584"/>
          </a:xfrm>
          <a:custGeom>
            <a:avLst/>
            <a:gdLst>
              <a:gd name="connsiteX0" fmla="*/ 1492416 w 2984832"/>
              <a:gd name="connsiteY0" fmla="*/ 0 h 2984832"/>
              <a:gd name="connsiteX1" fmla="*/ 2984832 w 2984832"/>
              <a:gd name="connsiteY1" fmla="*/ 1492416 h 2984832"/>
              <a:gd name="connsiteX2" fmla="*/ 1492416 w 2984832"/>
              <a:gd name="connsiteY2" fmla="*/ 2984832 h 2984832"/>
              <a:gd name="connsiteX3" fmla="*/ 0 w 2984832"/>
              <a:gd name="connsiteY3" fmla="*/ 1492416 h 2984832"/>
              <a:gd name="connsiteX4" fmla="*/ 1492416 w 2984832"/>
              <a:gd name="connsiteY4" fmla="*/ 0 h 2984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4832" h="2984832">
                <a:moveTo>
                  <a:pt x="1492416" y="0"/>
                </a:moveTo>
                <a:cubicBezTo>
                  <a:pt x="2316655" y="0"/>
                  <a:pt x="2984832" y="668177"/>
                  <a:pt x="2984832" y="1492416"/>
                </a:cubicBezTo>
                <a:cubicBezTo>
                  <a:pt x="2984832" y="2316655"/>
                  <a:pt x="2316655" y="2984832"/>
                  <a:pt x="1492416" y="2984832"/>
                </a:cubicBezTo>
                <a:cubicBezTo>
                  <a:pt x="668177" y="2984832"/>
                  <a:pt x="0" y="2316655"/>
                  <a:pt x="0" y="1492416"/>
                </a:cubicBezTo>
                <a:cubicBezTo>
                  <a:pt x="0" y="668177"/>
                  <a:pt x="668177" y="0"/>
                  <a:pt x="1492416" y="0"/>
                </a:cubicBezTo>
                <a:close/>
              </a:path>
            </a:pathLst>
          </a:custGeom>
          <a:extLst>
            <a:ext uri="{909E8E84-426E-40DD-AFC4-6F175D3DCCD1}">
              <a14:hiddenFill xmlns:a14="http://schemas.microsoft.com/office/drawing/2010/main">
                <a:solidFill>
                  <a:srgbClr val="FFFFFF"/>
                </a:solidFill>
              </a14:hiddenFill>
            </a:ext>
          </a:extLst>
        </p:spPr>
      </p:pic>
      <p:sp>
        <p:nvSpPr>
          <p:cNvPr id="19" name="矩形: 圆角 18">
            <a:extLst>
              <a:ext uri="{FF2B5EF4-FFF2-40B4-BE49-F238E27FC236}">
                <a16:creationId xmlns="" xmlns:a16="http://schemas.microsoft.com/office/drawing/2014/main" id="{F8BB0DDE-80AD-4B04-8FDA-E152AB83D5EE}"/>
              </a:ext>
            </a:extLst>
          </p:cNvPr>
          <p:cNvSpPr>
            <a:spLocks noChangeAspect="1"/>
          </p:cNvSpPr>
          <p:nvPr/>
        </p:nvSpPr>
        <p:spPr>
          <a:xfrm flipH="1" flipV="1">
            <a:off x="8602965" y="2138775"/>
            <a:ext cx="328654" cy="328654"/>
          </a:xfrm>
          <a:prstGeom prst="roundRect">
            <a:avLst>
              <a:gd name="adj" fmla="val 50000"/>
            </a:avLst>
          </a:prstGeom>
          <a:solidFill>
            <a:srgbClr val="FF0000">
              <a:alpha val="75000"/>
            </a:srgb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圆角 19">
            <a:extLst>
              <a:ext uri="{FF2B5EF4-FFF2-40B4-BE49-F238E27FC236}">
                <a16:creationId xmlns="" xmlns:a16="http://schemas.microsoft.com/office/drawing/2014/main" id="{BC1D65B0-802E-4649-AE29-ED3C8A20D117}"/>
              </a:ext>
            </a:extLst>
          </p:cNvPr>
          <p:cNvSpPr>
            <a:spLocks noChangeAspect="1"/>
          </p:cNvSpPr>
          <p:nvPr/>
        </p:nvSpPr>
        <p:spPr>
          <a:xfrm flipH="1" flipV="1">
            <a:off x="9643549" y="2349307"/>
            <a:ext cx="729947" cy="729947"/>
          </a:xfrm>
          <a:prstGeom prst="roundRect">
            <a:avLst>
              <a:gd name="adj" fmla="val 50000"/>
            </a:avLst>
          </a:prstGeom>
          <a:solidFill>
            <a:srgbClr val="FF0000"/>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1" name="组合 20">
            <a:extLst>
              <a:ext uri="{FF2B5EF4-FFF2-40B4-BE49-F238E27FC236}">
                <a16:creationId xmlns="" xmlns:a16="http://schemas.microsoft.com/office/drawing/2014/main" id="{022EFB09-31B4-4306-9A7D-23DF664FAFEC}"/>
              </a:ext>
            </a:extLst>
          </p:cNvPr>
          <p:cNvGrpSpPr>
            <a:grpSpLocks noChangeAspect="1"/>
          </p:cNvGrpSpPr>
          <p:nvPr/>
        </p:nvGrpSpPr>
        <p:grpSpPr>
          <a:xfrm>
            <a:off x="10282907" y="4510510"/>
            <a:ext cx="1080000" cy="1080000"/>
            <a:chOff x="7887725" y="4161875"/>
            <a:chExt cx="1562793" cy="1562793"/>
          </a:xfrm>
        </p:grpSpPr>
        <p:sp>
          <p:nvSpPr>
            <p:cNvPr id="22" name="矩形: 圆角 21">
              <a:extLst>
                <a:ext uri="{FF2B5EF4-FFF2-40B4-BE49-F238E27FC236}">
                  <a16:creationId xmlns="" xmlns:a16="http://schemas.microsoft.com/office/drawing/2014/main" id="{A4BDA3F3-88F6-41B0-9EDA-3B8ADFA04290}"/>
                </a:ext>
              </a:extLst>
            </p:cNvPr>
            <p:cNvSpPr>
              <a:spLocks noChangeAspect="1"/>
            </p:cNvSpPr>
            <p:nvPr/>
          </p:nvSpPr>
          <p:spPr>
            <a:xfrm>
              <a:off x="7887725" y="4161875"/>
              <a:ext cx="1562793" cy="1562793"/>
            </a:xfrm>
            <a:prstGeom prst="roundRect">
              <a:avLst>
                <a:gd name="adj" fmla="val 50000"/>
              </a:avLst>
            </a:prstGeom>
            <a:solidFill>
              <a:srgbClr val="FF0000"/>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 name="Freeform 5">
              <a:extLst>
                <a:ext uri="{FF2B5EF4-FFF2-40B4-BE49-F238E27FC236}">
                  <a16:creationId xmlns="" xmlns:a16="http://schemas.microsoft.com/office/drawing/2014/main" id="{4A41043E-346F-476C-80BE-B7DE3C770537}"/>
                </a:ext>
              </a:extLst>
            </p:cNvPr>
            <p:cNvSpPr>
              <a:spLocks/>
            </p:cNvSpPr>
            <p:nvPr/>
          </p:nvSpPr>
          <p:spPr bwMode="auto">
            <a:xfrm>
              <a:off x="8282438" y="4552334"/>
              <a:ext cx="773366" cy="781873"/>
            </a:xfrm>
            <a:custGeom>
              <a:avLst/>
              <a:gdLst>
                <a:gd name="T0" fmla="*/ 2313 w 16074"/>
                <a:gd name="T1" fmla="*/ 11564 h 16128"/>
                <a:gd name="T2" fmla="*/ 3529 w 16074"/>
                <a:gd name="T3" fmla="*/ 12395 h 16128"/>
                <a:gd name="T4" fmla="*/ 4818 w 16074"/>
                <a:gd name="T5" fmla="*/ 13031 h 16128"/>
                <a:gd name="T6" fmla="*/ 6189 w 16074"/>
                <a:gd name="T7" fmla="*/ 13418 h 16128"/>
                <a:gd name="T8" fmla="*/ 7653 w 16074"/>
                <a:gd name="T9" fmla="*/ 13501 h 16128"/>
                <a:gd name="T10" fmla="*/ 9219 w 16074"/>
                <a:gd name="T11" fmla="*/ 13224 h 16128"/>
                <a:gd name="T12" fmla="*/ 5225 w 16074"/>
                <a:gd name="T13" fmla="*/ 7326 h 16128"/>
                <a:gd name="T14" fmla="*/ 5604 w 16074"/>
                <a:gd name="T15" fmla="*/ 2588 h 16128"/>
                <a:gd name="T16" fmla="*/ 5918 w 16074"/>
                <a:gd name="T17" fmla="*/ 2680 h 16128"/>
                <a:gd name="T18" fmla="*/ 6274 w 16074"/>
                <a:gd name="T19" fmla="*/ 2719 h 16128"/>
                <a:gd name="T20" fmla="*/ 6671 w 16074"/>
                <a:gd name="T21" fmla="*/ 2688 h 16128"/>
                <a:gd name="T22" fmla="*/ 7102 w 16074"/>
                <a:gd name="T23" fmla="*/ 2577 h 16128"/>
                <a:gd name="T24" fmla="*/ 7563 w 16074"/>
                <a:gd name="T25" fmla="*/ 2375 h 16128"/>
                <a:gd name="T26" fmla="*/ 8053 w 16074"/>
                <a:gd name="T27" fmla="*/ 2066 h 16128"/>
                <a:gd name="T28" fmla="*/ 12930 w 16074"/>
                <a:gd name="T29" fmla="*/ 10057 h 16128"/>
                <a:gd name="T30" fmla="*/ 13396 w 16074"/>
                <a:gd name="T31" fmla="*/ 8301 h 16128"/>
                <a:gd name="T32" fmla="*/ 13347 w 16074"/>
                <a:gd name="T33" fmla="*/ 6443 h 16128"/>
                <a:gd name="T34" fmla="*/ 12801 w 16074"/>
                <a:gd name="T35" fmla="*/ 4583 h 16128"/>
                <a:gd name="T36" fmla="*/ 11773 w 16074"/>
                <a:gd name="T37" fmla="*/ 2822 h 16128"/>
                <a:gd name="T38" fmla="*/ 10277 w 16074"/>
                <a:gd name="T39" fmla="*/ 1262 h 16128"/>
                <a:gd name="T40" fmla="*/ 8329 w 16074"/>
                <a:gd name="T41" fmla="*/ 0 h 16128"/>
                <a:gd name="T42" fmla="*/ 10526 w 16074"/>
                <a:gd name="T43" fmla="*/ 458 h 16128"/>
                <a:gd name="T44" fmla="*/ 12659 w 16074"/>
                <a:gd name="T45" fmla="*/ 1583 h 16128"/>
                <a:gd name="T46" fmla="*/ 14464 w 16074"/>
                <a:gd name="T47" fmla="*/ 3304 h 16128"/>
                <a:gd name="T48" fmla="*/ 15679 w 16074"/>
                <a:gd name="T49" fmla="*/ 5557 h 16128"/>
                <a:gd name="T50" fmla="*/ 16044 w 16074"/>
                <a:gd name="T51" fmla="*/ 8271 h 16128"/>
                <a:gd name="T52" fmla="*/ 15294 w 16074"/>
                <a:gd name="T53" fmla="*/ 11379 h 16128"/>
                <a:gd name="T54" fmla="*/ 12655 w 16074"/>
                <a:gd name="T55" fmla="*/ 14684 h 16128"/>
                <a:gd name="T56" fmla="*/ 10870 w 16074"/>
                <a:gd name="T57" fmla="*/ 15495 h 16128"/>
                <a:gd name="T58" fmla="*/ 9145 w 16074"/>
                <a:gd name="T59" fmla="*/ 15974 h 16128"/>
                <a:gd name="T60" fmla="*/ 7486 w 16074"/>
                <a:gd name="T61" fmla="*/ 16128 h 16128"/>
                <a:gd name="T62" fmla="*/ 5906 w 16074"/>
                <a:gd name="T63" fmla="*/ 15967 h 16128"/>
                <a:gd name="T64" fmla="*/ 4415 w 16074"/>
                <a:gd name="T65" fmla="*/ 15498 h 16128"/>
                <a:gd name="T66" fmla="*/ 3023 w 16074"/>
                <a:gd name="T67" fmla="*/ 14731 h 16128"/>
                <a:gd name="T68" fmla="*/ 2528 w 16074"/>
                <a:gd name="T69" fmla="*/ 14487 h 16128"/>
                <a:gd name="T70" fmla="*/ 2530 w 16074"/>
                <a:gd name="T71" fmla="*/ 14735 h 16128"/>
                <a:gd name="T72" fmla="*/ 2473 w 16074"/>
                <a:gd name="T73" fmla="*/ 14983 h 16128"/>
                <a:gd name="T74" fmla="*/ 2363 w 16074"/>
                <a:gd name="T75" fmla="*/ 15222 h 16128"/>
                <a:gd name="T76" fmla="*/ 2207 w 16074"/>
                <a:gd name="T77" fmla="*/ 15444 h 16128"/>
                <a:gd name="T78" fmla="*/ 2013 w 16074"/>
                <a:gd name="T79" fmla="*/ 15642 h 16128"/>
                <a:gd name="T80" fmla="*/ 1779 w 16074"/>
                <a:gd name="T81" fmla="*/ 15812 h 16128"/>
                <a:gd name="T82" fmla="*/ 1496 w 16074"/>
                <a:gd name="T83" fmla="*/ 15944 h 16128"/>
                <a:gd name="T84" fmla="*/ 1210 w 16074"/>
                <a:gd name="T85" fmla="*/ 16001 h 16128"/>
                <a:gd name="T86" fmla="*/ 933 w 16074"/>
                <a:gd name="T87" fmla="*/ 15986 h 16128"/>
                <a:gd name="T88" fmla="*/ 671 w 16074"/>
                <a:gd name="T89" fmla="*/ 15902 h 16128"/>
                <a:gd name="T90" fmla="*/ 436 w 16074"/>
                <a:gd name="T91" fmla="*/ 15751 h 16128"/>
                <a:gd name="T92" fmla="*/ 234 w 16074"/>
                <a:gd name="T93" fmla="*/ 15534 h 16128"/>
                <a:gd name="T94" fmla="*/ 33 w 16074"/>
                <a:gd name="T95" fmla="*/ 15112 h 16128"/>
                <a:gd name="T96" fmla="*/ 17 w 16074"/>
                <a:gd name="T97" fmla="*/ 14651 h 16128"/>
                <a:gd name="T98" fmla="*/ 179 w 16074"/>
                <a:gd name="T99" fmla="*/ 14226 h 16128"/>
                <a:gd name="T100" fmla="*/ 478 w 16074"/>
                <a:gd name="T101" fmla="*/ 13874 h 16128"/>
                <a:gd name="T102" fmla="*/ 878 w 16074"/>
                <a:gd name="T103" fmla="*/ 13632 h 16128"/>
                <a:gd name="T104" fmla="*/ 1339 w 16074"/>
                <a:gd name="T105" fmla="*/ 13536 h 16128"/>
                <a:gd name="T106" fmla="*/ 1477 w 16074"/>
                <a:gd name="T107" fmla="*/ 13406 h 16128"/>
                <a:gd name="T108" fmla="*/ 1100 w 16074"/>
                <a:gd name="T109" fmla="*/ 12990 h 16128"/>
                <a:gd name="T110" fmla="*/ 736 w 16074"/>
                <a:gd name="T111" fmla="*/ 12545 h 1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074" h="16128">
                  <a:moveTo>
                    <a:pt x="454" y="12169"/>
                  </a:moveTo>
                  <a:lnTo>
                    <a:pt x="1614" y="10993"/>
                  </a:lnTo>
                  <a:lnTo>
                    <a:pt x="1844" y="11188"/>
                  </a:lnTo>
                  <a:lnTo>
                    <a:pt x="2077" y="11378"/>
                  </a:lnTo>
                  <a:lnTo>
                    <a:pt x="2313" y="11564"/>
                  </a:lnTo>
                  <a:lnTo>
                    <a:pt x="2550" y="11742"/>
                  </a:lnTo>
                  <a:lnTo>
                    <a:pt x="2792" y="11916"/>
                  </a:lnTo>
                  <a:lnTo>
                    <a:pt x="3035" y="12083"/>
                  </a:lnTo>
                  <a:lnTo>
                    <a:pt x="3280" y="12242"/>
                  </a:lnTo>
                  <a:lnTo>
                    <a:pt x="3529" y="12395"/>
                  </a:lnTo>
                  <a:lnTo>
                    <a:pt x="3781" y="12540"/>
                  </a:lnTo>
                  <a:lnTo>
                    <a:pt x="4035" y="12677"/>
                  </a:lnTo>
                  <a:lnTo>
                    <a:pt x="4293" y="12804"/>
                  </a:lnTo>
                  <a:lnTo>
                    <a:pt x="4554" y="12923"/>
                  </a:lnTo>
                  <a:lnTo>
                    <a:pt x="4818" y="13031"/>
                  </a:lnTo>
                  <a:lnTo>
                    <a:pt x="5086" y="13131"/>
                  </a:lnTo>
                  <a:lnTo>
                    <a:pt x="5356" y="13220"/>
                  </a:lnTo>
                  <a:lnTo>
                    <a:pt x="5630" y="13298"/>
                  </a:lnTo>
                  <a:lnTo>
                    <a:pt x="5908" y="13364"/>
                  </a:lnTo>
                  <a:lnTo>
                    <a:pt x="6189" y="13418"/>
                  </a:lnTo>
                  <a:lnTo>
                    <a:pt x="6474" y="13461"/>
                  </a:lnTo>
                  <a:lnTo>
                    <a:pt x="6763" y="13491"/>
                  </a:lnTo>
                  <a:lnTo>
                    <a:pt x="7056" y="13508"/>
                  </a:lnTo>
                  <a:lnTo>
                    <a:pt x="7352" y="13511"/>
                  </a:lnTo>
                  <a:lnTo>
                    <a:pt x="7653" y="13501"/>
                  </a:lnTo>
                  <a:lnTo>
                    <a:pt x="7958" y="13476"/>
                  </a:lnTo>
                  <a:lnTo>
                    <a:pt x="8267" y="13437"/>
                  </a:lnTo>
                  <a:lnTo>
                    <a:pt x="8579" y="13381"/>
                  </a:lnTo>
                  <a:lnTo>
                    <a:pt x="8897" y="13311"/>
                  </a:lnTo>
                  <a:lnTo>
                    <a:pt x="9219" y="13224"/>
                  </a:lnTo>
                  <a:lnTo>
                    <a:pt x="9546" y="13121"/>
                  </a:lnTo>
                  <a:lnTo>
                    <a:pt x="9877" y="13001"/>
                  </a:lnTo>
                  <a:lnTo>
                    <a:pt x="10212" y="12863"/>
                  </a:lnTo>
                  <a:lnTo>
                    <a:pt x="10554" y="12708"/>
                  </a:lnTo>
                  <a:lnTo>
                    <a:pt x="5225" y="7326"/>
                  </a:lnTo>
                  <a:lnTo>
                    <a:pt x="3765" y="8813"/>
                  </a:lnTo>
                  <a:lnTo>
                    <a:pt x="1503" y="6582"/>
                  </a:lnTo>
                  <a:lnTo>
                    <a:pt x="5491" y="2537"/>
                  </a:lnTo>
                  <a:lnTo>
                    <a:pt x="5547" y="2563"/>
                  </a:lnTo>
                  <a:lnTo>
                    <a:pt x="5604" y="2588"/>
                  </a:lnTo>
                  <a:lnTo>
                    <a:pt x="5663" y="2610"/>
                  </a:lnTo>
                  <a:lnTo>
                    <a:pt x="5724" y="2631"/>
                  </a:lnTo>
                  <a:lnTo>
                    <a:pt x="5787" y="2649"/>
                  </a:lnTo>
                  <a:lnTo>
                    <a:pt x="5852" y="2666"/>
                  </a:lnTo>
                  <a:lnTo>
                    <a:pt x="5918" y="2680"/>
                  </a:lnTo>
                  <a:lnTo>
                    <a:pt x="5986" y="2693"/>
                  </a:lnTo>
                  <a:lnTo>
                    <a:pt x="6055" y="2703"/>
                  </a:lnTo>
                  <a:lnTo>
                    <a:pt x="6127" y="2711"/>
                  </a:lnTo>
                  <a:lnTo>
                    <a:pt x="6200" y="2716"/>
                  </a:lnTo>
                  <a:lnTo>
                    <a:pt x="6274" y="2719"/>
                  </a:lnTo>
                  <a:lnTo>
                    <a:pt x="6351" y="2719"/>
                  </a:lnTo>
                  <a:lnTo>
                    <a:pt x="6429" y="2716"/>
                  </a:lnTo>
                  <a:lnTo>
                    <a:pt x="6508" y="2710"/>
                  </a:lnTo>
                  <a:lnTo>
                    <a:pt x="6588" y="2700"/>
                  </a:lnTo>
                  <a:lnTo>
                    <a:pt x="6671" y="2688"/>
                  </a:lnTo>
                  <a:lnTo>
                    <a:pt x="6755" y="2673"/>
                  </a:lnTo>
                  <a:lnTo>
                    <a:pt x="6840" y="2654"/>
                  </a:lnTo>
                  <a:lnTo>
                    <a:pt x="6925" y="2632"/>
                  </a:lnTo>
                  <a:lnTo>
                    <a:pt x="7013" y="2607"/>
                  </a:lnTo>
                  <a:lnTo>
                    <a:pt x="7102" y="2577"/>
                  </a:lnTo>
                  <a:lnTo>
                    <a:pt x="7192" y="2545"/>
                  </a:lnTo>
                  <a:lnTo>
                    <a:pt x="7283" y="2508"/>
                  </a:lnTo>
                  <a:lnTo>
                    <a:pt x="7375" y="2468"/>
                  </a:lnTo>
                  <a:lnTo>
                    <a:pt x="7469" y="2423"/>
                  </a:lnTo>
                  <a:lnTo>
                    <a:pt x="7563" y="2375"/>
                  </a:lnTo>
                  <a:lnTo>
                    <a:pt x="7659" y="2321"/>
                  </a:lnTo>
                  <a:lnTo>
                    <a:pt x="7756" y="2265"/>
                  </a:lnTo>
                  <a:lnTo>
                    <a:pt x="7854" y="2203"/>
                  </a:lnTo>
                  <a:lnTo>
                    <a:pt x="7953" y="2137"/>
                  </a:lnTo>
                  <a:lnTo>
                    <a:pt x="8053" y="2066"/>
                  </a:lnTo>
                  <a:lnTo>
                    <a:pt x="9204" y="3243"/>
                  </a:lnTo>
                  <a:lnTo>
                    <a:pt x="7220" y="5296"/>
                  </a:lnTo>
                  <a:lnTo>
                    <a:pt x="12597" y="10708"/>
                  </a:lnTo>
                  <a:lnTo>
                    <a:pt x="12775" y="10387"/>
                  </a:lnTo>
                  <a:lnTo>
                    <a:pt x="12930" y="10057"/>
                  </a:lnTo>
                  <a:lnTo>
                    <a:pt x="13065" y="9719"/>
                  </a:lnTo>
                  <a:lnTo>
                    <a:pt x="13179" y="9373"/>
                  </a:lnTo>
                  <a:lnTo>
                    <a:pt x="13271" y="9022"/>
                  </a:lnTo>
                  <a:lnTo>
                    <a:pt x="13344" y="8664"/>
                  </a:lnTo>
                  <a:lnTo>
                    <a:pt x="13396" y="8301"/>
                  </a:lnTo>
                  <a:lnTo>
                    <a:pt x="13426" y="7934"/>
                  </a:lnTo>
                  <a:lnTo>
                    <a:pt x="13437" y="7564"/>
                  </a:lnTo>
                  <a:lnTo>
                    <a:pt x="13427" y="7192"/>
                  </a:lnTo>
                  <a:lnTo>
                    <a:pt x="13398" y="6818"/>
                  </a:lnTo>
                  <a:lnTo>
                    <a:pt x="13347" y="6443"/>
                  </a:lnTo>
                  <a:lnTo>
                    <a:pt x="13277" y="6068"/>
                  </a:lnTo>
                  <a:lnTo>
                    <a:pt x="13188" y="5694"/>
                  </a:lnTo>
                  <a:lnTo>
                    <a:pt x="13079" y="5321"/>
                  </a:lnTo>
                  <a:lnTo>
                    <a:pt x="12949" y="4950"/>
                  </a:lnTo>
                  <a:lnTo>
                    <a:pt x="12801" y="4583"/>
                  </a:lnTo>
                  <a:lnTo>
                    <a:pt x="12634" y="4220"/>
                  </a:lnTo>
                  <a:lnTo>
                    <a:pt x="12447" y="3862"/>
                  </a:lnTo>
                  <a:lnTo>
                    <a:pt x="12241" y="3509"/>
                  </a:lnTo>
                  <a:lnTo>
                    <a:pt x="12017" y="3162"/>
                  </a:lnTo>
                  <a:lnTo>
                    <a:pt x="11773" y="2822"/>
                  </a:lnTo>
                  <a:lnTo>
                    <a:pt x="11511" y="2492"/>
                  </a:lnTo>
                  <a:lnTo>
                    <a:pt x="11230" y="2169"/>
                  </a:lnTo>
                  <a:lnTo>
                    <a:pt x="10931" y="1856"/>
                  </a:lnTo>
                  <a:lnTo>
                    <a:pt x="10613" y="1553"/>
                  </a:lnTo>
                  <a:lnTo>
                    <a:pt x="10277" y="1262"/>
                  </a:lnTo>
                  <a:lnTo>
                    <a:pt x="9924" y="982"/>
                  </a:lnTo>
                  <a:lnTo>
                    <a:pt x="9551" y="716"/>
                  </a:lnTo>
                  <a:lnTo>
                    <a:pt x="9162" y="463"/>
                  </a:lnTo>
                  <a:lnTo>
                    <a:pt x="8754" y="224"/>
                  </a:lnTo>
                  <a:lnTo>
                    <a:pt x="8329" y="0"/>
                  </a:lnTo>
                  <a:lnTo>
                    <a:pt x="8761" y="35"/>
                  </a:lnTo>
                  <a:lnTo>
                    <a:pt x="9199" y="99"/>
                  </a:lnTo>
                  <a:lnTo>
                    <a:pt x="9641" y="192"/>
                  </a:lnTo>
                  <a:lnTo>
                    <a:pt x="10084" y="310"/>
                  </a:lnTo>
                  <a:lnTo>
                    <a:pt x="10526" y="458"/>
                  </a:lnTo>
                  <a:lnTo>
                    <a:pt x="10966" y="632"/>
                  </a:lnTo>
                  <a:lnTo>
                    <a:pt x="11402" y="832"/>
                  </a:lnTo>
                  <a:lnTo>
                    <a:pt x="11830" y="1057"/>
                  </a:lnTo>
                  <a:lnTo>
                    <a:pt x="12250" y="1307"/>
                  </a:lnTo>
                  <a:lnTo>
                    <a:pt x="12659" y="1583"/>
                  </a:lnTo>
                  <a:lnTo>
                    <a:pt x="13054" y="1881"/>
                  </a:lnTo>
                  <a:lnTo>
                    <a:pt x="13435" y="2203"/>
                  </a:lnTo>
                  <a:lnTo>
                    <a:pt x="13798" y="2548"/>
                  </a:lnTo>
                  <a:lnTo>
                    <a:pt x="14141" y="2915"/>
                  </a:lnTo>
                  <a:lnTo>
                    <a:pt x="14464" y="3304"/>
                  </a:lnTo>
                  <a:lnTo>
                    <a:pt x="14762" y="3714"/>
                  </a:lnTo>
                  <a:lnTo>
                    <a:pt x="15036" y="4146"/>
                  </a:lnTo>
                  <a:lnTo>
                    <a:pt x="15281" y="4596"/>
                  </a:lnTo>
                  <a:lnTo>
                    <a:pt x="15496" y="5067"/>
                  </a:lnTo>
                  <a:lnTo>
                    <a:pt x="15679" y="5557"/>
                  </a:lnTo>
                  <a:lnTo>
                    <a:pt x="15829" y="6065"/>
                  </a:lnTo>
                  <a:lnTo>
                    <a:pt x="15942" y="6591"/>
                  </a:lnTo>
                  <a:lnTo>
                    <a:pt x="16016" y="7135"/>
                  </a:lnTo>
                  <a:lnTo>
                    <a:pt x="16052" y="7695"/>
                  </a:lnTo>
                  <a:lnTo>
                    <a:pt x="16044" y="8271"/>
                  </a:lnTo>
                  <a:lnTo>
                    <a:pt x="15991" y="8863"/>
                  </a:lnTo>
                  <a:lnTo>
                    <a:pt x="15892" y="9471"/>
                  </a:lnTo>
                  <a:lnTo>
                    <a:pt x="15744" y="10093"/>
                  </a:lnTo>
                  <a:lnTo>
                    <a:pt x="15545" y="10729"/>
                  </a:lnTo>
                  <a:lnTo>
                    <a:pt x="15294" y="11379"/>
                  </a:lnTo>
                  <a:lnTo>
                    <a:pt x="14987" y="12042"/>
                  </a:lnTo>
                  <a:lnTo>
                    <a:pt x="14623" y="12717"/>
                  </a:lnTo>
                  <a:lnTo>
                    <a:pt x="16074" y="14218"/>
                  </a:lnTo>
                  <a:lnTo>
                    <a:pt x="14156" y="16081"/>
                  </a:lnTo>
                  <a:lnTo>
                    <a:pt x="12655" y="14684"/>
                  </a:lnTo>
                  <a:lnTo>
                    <a:pt x="12293" y="14873"/>
                  </a:lnTo>
                  <a:lnTo>
                    <a:pt x="11934" y="15048"/>
                  </a:lnTo>
                  <a:lnTo>
                    <a:pt x="11578" y="15211"/>
                  </a:lnTo>
                  <a:lnTo>
                    <a:pt x="11223" y="15360"/>
                  </a:lnTo>
                  <a:lnTo>
                    <a:pt x="10870" y="15495"/>
                  </a:lnTo>
                  <a:lnTo>
                    <a:pt x="10520" y="15617"/>
                  </a:lnTo>
                  <a:lnTo>
                    <a:pt x="10173" y="15726"/>
                  </a:lnTo>
                  <a:lnTo>
                    <a:pt x="9828" y="15822"/>
                  </a:lnTo>
                  <a:lnTo>
                    <a:pt x="9485" y="15904"/>
                  </a:lnTo>
                  <a:lnTo>
                    <a:pt x="9145" y="15974"/>
                  </a:lnTo>
                  <a:lnTo>
                    <a:pt x="8808" y="16030"/>
                  </a:lnTo>
                  <a:lnTo>
                    <a:pt x="8472" y="16074"/>
                  </a:lnTo>
                  <a:lnTo>
                    <a:pt x="8140" y="16105"/>
                  </a:lnTo>
                  <a:lnTo>
                    <a:pt x="7812" y="16123"/>
                  </a:lnTo>
                  <a:lnTo>
                    <a:pt x="7486" y="16128"/>
                  </a:lnTo>
                  <a:lnTo>
                    <a:pt x="7164" y="16121"/>
                  </a:lnTo>
                  <a:lnTo>
                    <a:pt x="6845" y="16101"/>
                  </a:lnTo>
                  <a:lnTo>
                    <a:pt x="6529" y="16069"/>
                  </a:lnTo>
                  <a:lnTo>
                    <a:pt x="6216" y="16024"/>
                  </a:lnTo>
                  <a:lnTo>
                    <a:pt x="5906" y="15967"/>
                  </a:lnTo>
                  <a:lnTo>
                    <a:pt x="5601" y="15897"/>
                  </a:lnTo>
                  <a:lnTo>
                    <a:pt x="5298" y="15816"/>
                  </a:lnTo>
                  <a:lnTo>
                    <a:pt x="5001" y="15722"/>
                  </a:lnTo>
                  <a:lnTo>
                    <a:pt x="4706" y="15616"/>
                  </a:lnTo>
                  <a:lnTo>
                    <a:pt x="4415" y="15498"/>
                  </a:lnTo>
                  <a:lnTo>
                    <a:pt x="4129" y="15368"/>
                  </a:lnTo>
                  <a:lnTo>
                    <a:pt x="3846" y="15227"/>
                  </a:lnTo>
                  <a:lnTo>
                    <a:pt x="3568" y="15073"/>
                  </a:lnTo>
                  <a:lnTo>
                    <a:pt x="3293" y="14907"/>
                  </a:lnTo>
                  <a:lnTo>
                    <a:pt x="3023" y="14731"/>
                  </a:lnTo>
                  <a:lnTo>
                    <a:pt x="2757" y="14542"/>
                  </a:lnTo>
                  <a:lnTo>
                    <a:pt x="2496" y="14342"/>
                  </a:lnTo>
                  <a:lnTo>
                    <a:pt x="2509" y="14390"/>
                  </a:lnTo>
                  <a:lnTo>
                    <a:pt x="2520" y="14439"/>
                  </a:lnTo>
                  <a:lnTo>
                    <a:pt x="2528" y="14487"/>
                  </a:lnTo>
                  <a:lnTo>
                    <a:pt x="2533" y="14536"/>
                  </a:lnTo>
                  <a:lnTo>
                    <a:pt x="2536" y="14586"/>
                  </a:lnTo>
                  <a:lnTo>
                    <a:pt x="2537" y="14635"/>
                  </a:lnTo>
                  <a:lnTo>
                    <a:pt x="2534" y="14686"/>
                  </a:lnTo>
                  <a:lnTo>
                    <a:pt x="2530" y="14735"/>
                  </a:lnTo>
                  <a:lnTo>
                    <a:pt x="2523" y="14785"/>
                  </a:lnTo>
                  <a:lnTo>
                    <a:pt x="2514" y="14835"/>
                  </a:lnTo>
                  <a:lnTo>
                    <a:pt x="2502" y="14884"/>
                  </a:lnTo>
                  <a:lnTo>
                    <a:pt x="2489" y="14934"/>
                  </a:lnTo>
                  <a:lnTo>
                    <a:pt x="2473" y="14983"/>
                  </a:lnTo>
                  <a:lnTo>
                    <a:pt x="2454" y="15031"/>
                  </a:lnTo>
                  <a:lnTo>
                    <a:pt x="2434" y="15080"/>
                  </a:lnTo>
                  <a:lnTo>
                    <a:pt x="2412" y="15127"/>
                  </a:lnTo>
                  <a:lnTo>
                    <a:pt x="2388" y="15174"/>
                  </a:lnTo>
                  <a:lnTo>
                    <a:pt x="2363" y="15222"/>
                  </a:lnTo>
                  <a:lnTo>
                    <a:pt x="2334" y="15267"/>
                  </a:lnTo>
                  <a:lnTo>
                    <a:pt x="2305" y="15313"/>
                  </a:lnTo>
                  <a:lnTo>
                    <a:pt x="2275" y="15358"/>
                  </a:lnTo>
                  <a:lnTo>
                    <a:pt x="2241" y="15401"/>
                  </a:lnTo>
                  <a:lnTo>
                    <a:pt x="2207" y="15444"/>
                  </a:lnTo>
                  <a:lnTo>
                    <a:pt x="2171" y="15486"/>
                  </a:lnTo>
                  <a:lnTo>
                    <a:pt x="2134" y="15526"/>
                  </a:lnTo>
                  <a:lnTo>
                    <a:pt x="2095" y="15567"/>
                  </a:lnTo>
                  <a:lnTo>
                    <a:pt x="2055" y="15605"/>
                  </a:lnTo>
                  <a:lnTo>
                    <a:pt x="2013" y="15642"/>
                  </a:lnTo>
                  <a:lnTo>
                    <a:pt x="1971" y="15677"/>
                  </a:lnTo>
                  <a:lnTo>
                    <a:pt x="1927" y="15713"/>
                  </a:lnTo>
                  <a:lnTo>
                    <a:pt x="1881" y="15745"/>
                  </a:lnTo>
                  <a:lnTo>
                    <a:pt x="1836" y="15777"/>
                  </a:lnTo>
                  <a:lnTo>
                    <a:pt x="1779" y="15812"/>
                  </a:lnTo>
                  <a:lnTo>
                    <a:pt x="1723" y="15845"/>
                  </a:lnTo>
                  <a:lnTo>
                    <a:pt x="1666" y="15874"/>
                  </a:lnTo>
                  <a:lnTo>
                    <a:pt x="1610" y="15900"/>
                  </a:lnTo>
                  <a:lnTo>
                    <a:pt x="1552" y="15923"/>
                  </a:lnTo>
                  <a:lnTo>
                    <a:pt x="1496" y="15944"/>
                  </a:lnTo>
                  <a:lnTo>
                    <a:pt x="1438" y="15961"/>
                  </a:lnTo>
                  <a:lnTo>
                    <a:pt x="1381" y="15975"/>
                  </a:lnTo>
                  <a:lnTo>
                    <a:pt x="1324" y="15987"/>
                  </a:lnTo>
                  <a:lnTo>
                    <a:pt x="1267" y="15995"/>
                  </a:lnTo>
                  <a:lnTo>
                    <a:pt x="1210" y="16001"/>
                  </a:lnTo>
                  <a:lnTo>
                    <a:pt x="1154" y="16003"/>
                  </a:lnTo>
                  <a:lnTo>
                    <a:pt x="1098" y="16003"/>
                  </a:lnTo>
                  <a:lnTo>
                    <a:pt x="1043" y="16000"/>
                  </a:lnTo>
                  <a:lnTo>
                    <a:pt x="987" y="15995"/>
                  </a:lnTo>
                  <a:lnTo>
                    <a:pt x="933" y="15986"/>
                  </a:lnTo>
                  <a:lnTo>
                    <a:pt x="879" y="15975"/>
                  </a:lnTo>
                  <a:lnTo>
                    <a:pt x="826" y="15961"/>
                  </a:lnTo>
                  <a:lnTo>
                    <a:pt x="773" y="15944"/>
                  </a:lnTo>
                  <a:lnTo>
                    <a:pt x="722" y="15924"/>
                  </a:lnTo>
                  <a:lnTo>
                    <a:pt x="671" y="15902"/>
                  </a:lnTo>
                  <a:lnTo>
                    <a:pt x="622" y="15877"/>
                  </a:lnTo>
                  <a:lnTo>
                    <a:pt x="573" y="15849"/>
                  </a:lnTo>
                  <a:lnTo>
                    <a:pt x="527" y="15819"/>
                  </a:lnTo>
                  <a:lnTo>
                    <a:pt x="480" y="15786"/>
                  </a:lnTo>
                  <a:lnTo>
                    <a:pt x="436" y="15751"/>
                  </a:lnTo>
                  <a:lnTo>
                    <a:pt x="393" y="15713"/>
                  </a:lnTo>
                  <a:lnTo>
                    <a:pt x="350" y="15671"/>
                  </a:lnTo>
                  <a:lnTo>
                    <a:pt x="310" y="15628"/>
                  </a:lnTo>
                  <a:lnTo>
                    <a:pt x="271" y="15583"/>
                  </a:lnTo>
                  <a:lnTo>
                    <a:pt x="234" y="15534"/>
                  </a:lnTo>
                  <a:lnTo>
                    <a:pt x="199" y="15483"/>
                  </a:lnTo>
                  <a:lnTo>
                    <a:pt x="143" y="15391"/>
                  </a:lnTo>
                  <a:lnTo>
                    <a:pt x="98" y="15299"/>
                  </a:lnTo>
                  <a:lnTo>
                    <a:pt x="61" y="15206"/>
                  </a:lnTo>
                  <a:lnTo>
                    <a:pt x="33" y="15112"/>
                  </a:lnTo>
                  <a:lnTo>
                    <a:pt x="14" y="15019"/>
                  </a:lnTo>
                  <a:lnTo>
                    <a:pt x="3" y="14925"/>
                  </a:lnTo>
                  <a:lnTo>
                    <a:pt x="0" y="14833"/>
                  </a:lnTo>
                  <a:lnTo>
                    <a:pt x="5" y="14741"/>
                  </a:lnTo>
                  <a:lnTo>
                    <a:pt x="17" y="14651"/>
                  </a:lnTo>
                  <a:lnTo>
                    <a:pt x="36" y="14562"/>
                  </a:lnTo>
                  <a:lnTo>
                    <a:pt x="63" y="14475"/>
                  </a:lnTo>
                  <a:lnTo>
                    <a:pt x="95" y="14389"/>
                  </a:lnTo>
                  <a:lnTo>
                    <a:pt x="133" y="14307"/>
                  </a:lnTo>
                  <a:lnTo>
                    <a:pt x="179" y="14226"/>
                  </a:lnTo>
                  <a:lnTo>
                    <a:pt x="228" y="14148"/>
                  </a:lnTo>
                  <a:lnTo>
                    <a:pt x="284" y="14075"/>
                  </a:lnTo>
                  <a:lnTo>
                    <a:pt x="344" y="14004"/>
                  </a:lnTo>
                  <a:lnTo>
                    <a:pt x="409" y="13938"/>
                  </a:lnTo>
                  <a:lnTo>
                    <a:pt x="478" y="13874"/>
                  </a:lnTo>
                  <a:lnTo>
                    <a:pt x="551" y="13816"/>
                  </a:lnTo>
                  <a:lnTo>
                    <a:pt x="628" y="13762"/>
                  </a:lnTo>
                  <a:lnTo>
                    <a:pt x="708" y="13714"/>
                  </a:lnTo>
                  <a:lnTo>
                    <a:pt x="791" y="13670"/>
                  </a:lnTo>
                  <a:lnTo>
                    <a:pt x="878" y="13632"/>
                  </a:lnTo>
                  <a:lnTo>
                    <a:pt x="967" y="13601"/>
                  </a:lnTo>
                  <a:lnTo>
                    <a:pt x="1057" y="13575"/>
                  </a:lnTo>
                  <a:lnTo>
                    <a:pt x="1150" y="13556"/>
                  </a:lnTo>
                  <a:lnTo>
                    <a:pt x="1244" y="13542"/>
                  </a:lnTo>
                  <a:lnTo>
                    <a:pt x="1339" y="13536"/>
                  </a:lnTo>
                  <a:lnTo>
                    <a:pt x="1436" y="13538"/>
                  </a:lnTo>
                  <a:lnTo>
                    <a:pt x="1533" y="13548"/>
                  </a:lnTo>
                  <a:lnTo>
                    <a:pt x="1630" y="13565"/>
                  </a:lnTo>
                  <a:lnTo>
                    <a:pt x="1553" y="13486"/>
                  </a:lnTo>
                  <a:lnTo>
                    <a:pt x="1477" y="13406"/>
                  </a:lnTo>
                  <a:lnTo>
                    <a:pt x="1400" y="13325"/>
                  </a:lnTo>
                  <a:lnTo>
                    <a:pt x="1324" y="13243"/>
                  </a:lnTo>
                  <a:lnTo>
                    <a:pt x="1248" y="13159"/>
                  </a:lnTo>
                  <a:lnTo>
                    <a:pt x="1174" y="13075"/>
                  </a:lnTo>
                  <a:lnTo>
                    <a:pt x="1100" y="12990"/>
                  </a:lnTo>
                  <a:lnTo>
                    <a:pt x="1026" y="12903"/>
                  </a:lnTo>
                  <a:lnTo>
                    <a:pt x="953" y="12815"/>
                  </a:lnTo>
                  <a:lnTo>
                    <a:pt x="880" y="12726"/>
                  </a:lnTo>
                  <a:lnTo>
                    <a:pt x="807" y="12636"/>
                  </a:lnTo>
                  <a:lnTo>
                    <a:pt x="736" y="12545"/>
                  </a:lnTo>
                  <a:lnTo>
                    <a:pt x="665" y="12453"/>
                  </a:lnTo>
                  <a:lnTo>
                    <a:pt x="594" y="12359"/>
                  </a:lnTo>
                  <a:lnTo>
                    <a:pt x="524" y="12264"/>
                  </a:lnTo>
                  <a:lnTo>
                    <a:pt x="454" y="12169"/>
                  </a:lnTo>
                  <a:close/>
                </a:path>
              </a:pathLst>
            </a:custGeom>
            <a:solidFill>
              <a:srgbClr val="FFFAF0"/>
            </a:solidFill>
            <a:ln>
              <a:noFill/>
            </a:ln>
            <a:effectLst/>
          </p:spPr>
          <p:txBody>
            <a:bodyPr vert="horz" wrap="square" lIns="91440" tIns="45720" rIns="91440" bIns="45720" numCol="1" anchor="t" anchorCtr="0" compatLnSpc="1">
              <a:prstTxWarp prst="textNoShape">
                <a:avLst/>
              </a:prstTxWarp>
            </a:bodyPr>
            <a:lstStyle/>
            <a:p>
              <a:endParaRPr lang="zh-CN" altLang="en-US">
                <a:solidFill>
                  <a:schemeClr val="tx1"/>
                </a:solidFill>
              </a:endParaRPr>
            </a:p>
          </p:txBody>
        </p:sp>
      </p:grpSp>
      <p:sp>
        <p:nvSpPr>
          <p:cNvPr id="24" name="矩形: 圆角 23">
            <a:extLst>
              <a:ext uri="{FF2B5EF4-FFF2-40B4-BE49-F238E27FC236}">
                <a16:creationId xmlns="" xmlns:a16="http://schemas.microsoft.com/office/drawing/2014/main" id="{87FF664F-4E91-41C9-9C8B-C1E2976DC537}"/>
              </a:ext>
            </a:extLst>
          </p:cNvPr>
          <p:cNvSpPr>
            <a:spLocks noChangeAspect="1"/>
          </p:cNvSpPr>
          <p:nvPr/>
        </p:nvSpPr>
        <p:spPr>
          <a:xfrm>
            <a:off x="7395635" y="2605678"/>
            <a:ext cx="473576" cy="473576"/>
          </a:xfrm>
          <a:prstGeom prst="roundRect">
            <a:avLst>
              <a:gd name="adj" fmla="val 50000"/>
            </a:avLst>
          </a:prstGeom>
          <a:solidFill>
            <a:srgbClr val="FF0000">
              <a:alpha val="50000"/>
            </a:srgb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圆角 24">
            <a:extLst>
              <a:ext uri="{FF2B5EF4-FFF2-40B4-BE49-F238E27FC236}">
                <a16:creationId xmlns="" xmlns:a16="http://schemas.microsoft.com/office/drawing/2014/main" id="{ABB9CAAD-1CC6-44FE-B25F-D4EC1C89E565}"/>
              </a:ext>
            </a:extLst>
          </p:cNvPr>
          <p:cNvSpPr>
            <a:spLocks noChangeAspect="1"/>
          </p:cNvSpPr>
          <p:nvPr/>
        </p:nvSpPr>
        <p:spPr>
          <a:xfrm flipH="1" flipV="1">
            <a:off x="7354468" y="5219675"/>
            <a:ext cx="927874" cy="927874"/>
          </a:xfrm>
          <a:prstGeom prst="roundRect">
            <a:avLst>
              <a:gd name="adj" fmla="val 50000"/>
            </a:avLst>
          </a:prstGeom>
          <a:solidFill>
            <a:srgbClr val="FF0000">
              <a:alpha val="25000"/>
            </a:srgb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6" name="矩形: 圆角 25">
            <a:extLst>
              <a:ext uri="{FF2B5EF4-FFF2-40B4-BE49-F238E27FC236}">
                <a16:creationId xmlns="" xmlns:a16="http://schemas.microsoft.com/office/drawing/2014/main" id="{B5EEAF2D-7B5C-4BD2-A1C7-E0637AE09518}"/>
              </a:ext>
            </a:extLst>
          </p:cNvPr>
          <p:cNvSpPr>
            <a:spLocks noChangeAspect="1"/>
          </p:cNvSpPr>
          <p:nvPr/>
        </p:nvSpPr>
        <p:spPr>
          <a:xfrm flipH="1" flipV="1">
            <a:off x="10938037" y="2226594"/>
            <a:ext cx="481669" cy="481669"/>
          </a:xfrm>
          <a:prstGeom prst="roundRect">
            <a:avLst>
              <a:gd name="adj" fmla="val 50000"/>
            </a:avLst>
          </a:prstGeom>
          <a:solidFill>
            <a:srgbClr val="FF0000">
              <a:alpha val="75000"/>
            </a:srgb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7" name="组合 26">
            <a:extLst>
              <a:ext uri="{FF2B5EF4-FFF2-40B4-BE49-F238E27FC236}">
                <a16:creationId xmlns="" xmlns:a16="http://schemas.microsoft.com/office/drawing/2014/main" id="{F11529F5-A64A-44C6-B881-360C3C13041E}"/>
              </a:ext>
            </a:extLst>
          </p:cNvPr>
          <p:cNvGrpSpPr/>
          <p:nvPr/>
        </p:nvGrpSpPr>
        <p:grpSpPr>
          <a:xfrm>
            <a:off x="515149" y="2138775"/>
            <a:ext cx="6301288" cy="268288"/>
            <a:chOff x="1511300" y="3091656"/>
            <a:chExt cx="5320086" cy="268288"/>
          </a:xfrm>
        </p:grpSpPr>
        <p:grpSp>
          <p:nvGrpSpPr>
            <p:cNvPr id="28" name="组合 27">
              <a:extLst>
                <a:ext uri="{FF2B5EF4-FFF2-40B4-BE49-F238E27FC236}">
                  <a16:creationId xmlns="" xmlns:a16="http://schemas.microsoft.com/office/drawing/2014/main" id="{88753F59-61E8-4C19-A4D2-7DAFA7708D4A}"/>
                </a:ext>
              </a:extLst>
            </p:cNvPr>
            <p:cNvGrpSpPr/>
            <p:nvPr/>
          </p:nvGrpSpPr>
          <p:grpSpPr>
            <a:xfrm>
              <a:off x="1511300" y="3225800"/>
              <a:ext cx="5320086" cy="0"/>
              <a:chOff x="1511300" y="3225800"/>
              <a:chExt cx="5320086" cy="0"/>
            </a:xfrm>
          </p:grpSpPr>
          <p:cxnSp>
            <p:nvCxnSpPr>
              <p:cNvPr id="35" name="直接连接符 34">
                <a:extLst>
                  <a:ext uri="{FF2B5EF4-FFF2-40B4-BE49-F238E27FC236}">
                    <a16:creationId xmlns="" xmlns:a16="http://schemas.microsoft.com/office/drawing/2014/main" id="{5B1485FC-E43E-4B2A-BE80-15624E8D1A3C}"/>
                  </a:ext>
                </a:extLst>
              </p:cNvPr>
              <p:cNvCxnSpPr/>
              <p:nvPr/>
            </p:nvCxnSpPr>
            <p:spPr>
              <a:xfrm>
                <a:off x="1511300" y="3225800"/>
                <a:ext cx="19800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直接连接符 35">
                <a:extLst>
                  <a:ext uri="{FF2B5EF4-FFF2-40B4-BE49-F238E27FC236}">
                    <a16:creationId xmlns="" xmlns:a16="http://schemas.microsoft.com/office/drawing/2014/main" id="{56E66779-D635-4400-A243-8FDA491593C8}"/>
                  </a:ext>
                </a:extLst>
              </p:cNvPr>
              <p:cNvCxnSpPr/>
              <p:nvPr/>
            </p:nvCxnSpPr>
            <p:spPr>
              <a:xfrm>
                <a:off x="4851386" y="3225800"/>
                <a:ext cx="19800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9" name="组合 28">
              <a:extLst>
                <a:ext uri="{FF2B5EF4-FFF2-40B4-BE49-F238E27FC236}">
                  <a16:creationId xmlns="" xmlns:a16="http://schemas.microsoft.com/office/drawing/2014/main" id="{3175945F-EF2B-436B-B0E7-5ACAD63F99BC}"/>
                </a:ext>
              </a:extLst>
            </p:cNvPr>
            <p:cNvGrpSpPr/>
            <p:nvPr/>
          </p:nvGrpSpPr>
          <p:grpSpPr>
            <a:xfrm>
              <a:off x="3688952" y="3091656"/>
              <a:ext cx="964782" cy="268288"/>
              <a:chOff x="3771104" y="3091656"/>
              <a:chExt cx="964782" cy="268288"/>
            </a:xfrm>
          </p:grpSpPr>
          <p:sp>
            <p:nvSpPr>
              <p:cNvPr id="30" name="星形: 五角 29">
                <a:extLst>
                  <a:ext uri="{FF2B5EF4-FFF2-40B4-BE49-F238E27FC236}">
                    <a16:creationId xmlns="" xmlns:a16="http://schemas.microsoft.com/office/drawing/2014/main" id="{1C2B4839-7FB4-4484-8839-BE92D82202FF}"/>
                  </a:ext>
                </a:extLst>
              </p:cNvPr>
              <p:cNvSpPr/>
              <p:nvPr/>
            </p:nvSpPr>
            <p:spPr>
              <a:xfrm>
                <a:off x="4123719" y="3091656"/>
                <a:ext cx="268288" cy="268288"/>
              </a:xfrm>
              <a:prstGeom prst="star5">
                <a:avLst>
                  <a:gd name="adj" fmla="val 25303"/>
                  <a:gd name="hf" fmla="val 105146"/>
                  <a:gd name="vf" fmla="val 11055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星形: 五角 30">
                <a:extLst>
                  <a:ext uri="{FF2B5EF4-FFF2-40B4-BE49-F238E27FC236}">
                    <a16:creationId xmlns="" xmlns:a16="http://schemas.microsoft.com/office/drawing/2014/main" id="{04454130-81F1-4FED-82FE-8A8D6DC0CFB1}"/>
                  </a:ext>
                </a:extLst>
              </p:cNvPr>
              <p:cNvSpPr/>
              <p:nvPr/>
            </p:nvSpPr>
            <p:spPr>
              <a:xfrm>
                <a:off x="3918929" y="3146028"/>
                <a:ext cx="159544" cy="159544"/>
              </a:xfrm>
              <a:prstGeom prst="star5">
                <a:avLst>
                  <a:gd name="adj" fmla="val 25303"/>
                  <a:gd name="hf" fmla="val 105146"/>
                  <a:gd name="vf" fmla="val 11055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星形: 五角 31">
                <a:extLst>
                  <a:ext uri="{FF2B5EF4-FFF2-40B4-BE49-F238E27FC236}">
                    <a16:creationId xmlns="" xmlns:a16="http://schemas.microsoft.com/office/drawing/2014/main" id="{460B22D4-8780-49C9-B194-CD1AB530C1F4}"/>
                  </a:ext>
                </a:extLst>
              </p:cNvPr>
              <p:cNvSpPr/>
              <p:nvPr/>
            </p:nvSpPr>
            <p:spPr>
              <a:xfrm>
                <a:off x="4432885" y="3146028"/>
                <a:ext cx="159544" cy="159544"/>
              </a:xfrm>
              <a:prstGeom prst="star5">
                <a:avLst>
                  <a:gd name="adj" fmla="val 25303"/>
                  <a:gd name="hf" fmla="val 105146"/>
                  <a:gd name="vf" fmla="val 11055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星形: 五角 32">
                <a:extLst>
                  <a:ext uri="{FF2B5EF4-FFF2-40B4-BE49-F238E27FC236}">
                    <a16:creationId xmlns="" xmlns:a16="http://schemas.microsoft.com/office/drawing/2014/main" id="{95C5AFA9-06FF-4ECA-A9E1-D497ACB565F9}"/>
                  </a:ext>
                </a:extLst>
              </p:cNvPr>
              <p:cNvSpPr/>
              <p:nvPr/>
            </p:nvSpPr>
            <p:spPr>
              <a:xfrm>
                <a:off x="4633307" y="3174510"/>
                <a:ext cx="102579" cy="102579"/>
              </a:xfrm>
              <a:prstGeom prst="star5">
                <a:avLst>
                  <a:gd name="adj" fmla="val 25303"/>
                  <a:gd name="hf" fmla="val 105146"/>
                  <a:gd name="vf" fmla="val 11055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星形: 五角 33">
                <a:extLst>
                  <a:ext uri="{FF2B5EF4-FFF2-40B4-BE49-F238E27FC236}">
                    <a16:creationId xmlns="" xmlns:a16="http://schemas.microsoft.com/office/drawing/2014/main" id="{FB6683F0-B77D-48C3-8F6A-132FB8DF0130}"/>
                  </a:ext>
                </a:extLst>
              </p:cNvPr>
              <p:cNvSpPr/>
              <p:nvPr/>
            </p:nvSpPr>
            <p:spPr>
              <a:xfrm>
                <a:off x="3771104" y="3174510"/>
                <a:ext cx="102579" cy="102579"/>
              </a:xfrm>
              <a:prstGeom prst="star5">
                <a:avLst>
                  <a:gd name="adj" fmla="val 25303"/>
                  <a:gd name="hf" fmla="val 105146"/>
                  <a:gd name="vf" fmla="val 11055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37" name="矩形 36">
            <a:extLst>
              <a:ext uri="{FF2B5EF4-FFF2-40B4-BE49-F238E27FC236}">
                <a16:creationId xmlns="" xmlns:a16="http://schemas.microsoft.com/office/drawing/2014/main" id="{BE73A172-1C21-4693-BCBA-250B9024B55B}"/>
              </a:ext>
            </a:extLst>
          </p:cNvPr>
          <p:cNvSpPr/>
          <p:nvPr/>
        </p:nvSpPr>
        <p:spPr>
          <a:xfrm>
            <a:off x="298740" y="2467428"/>
            <a:ext cx="7055728" cy="4247317"/>
          </a:xfrm>
          <a:prstGeom prst="rect">
            <a:avLst/>
          </a:prstGeom>
          <a:noFill/>
        </p:spPr>
        <p:txBody>
          <a:bodyPr wrap="square" rtlCol="0">
            <a:spAutoFit/>
          </a:bodyPr>
          <a:lstStyle/>
          <a:p>
            <a:pPr>
              <a:lnSpc>
                <a:spcPct val="150000"/>
              </a:lnSpc>
            </a:pPr>
            <a:r>
              <a:rPr lang="zh-CN" altLang="en-US" dirty="0">
                <a:solidFill>
                  <a:srgbClr val="FF0000"/>
                </a:solidFill>
                <a:latin typeface="方正兰亭黑简体" panose="02000000000000000000" pitchFamily="2" charset="-122"/>
                <a:ea typeface="方正兰亭黑简体" panose="02000000000000000000" pitchFamily="2" charset="-122"/>
              </a:rPr>
              <a:t>      党中央果断提出坚持和改善党的领导的重大政治要求，鲜明强调中国共产党是执政党，党的领导是做好党和国家各项工作的根本保证，绝对不能有丝毫动摇；强调党政军民学，东西南北中，党是领导一切的；强调全党必须增强政治意识、大局意识、核心意识、看齐意识，自觉在思想上政治上行动上同党中央保持高度一致。从政治建设、思想建设、组织建设、作风建设、纪律建设等方面着手，改革和完善坚持党的领导的体制机制，坚持民主集中制，严明党的政治纪律和政治规矩，</a:t>
            </a:r>
            <a:r>
              <a:rPr lang="zh-CN" altLang="en-US" b="1" dirty="0">
                <a:solidFill>
                  <a:srgbClr val="FF0000"/>
                </a:solidFill>
                <a:latin typeface="方正兰亭黑简体" panose="02000000000000000000" pitchFamily="2" charset="-122"/>
                <a:ea typeface="方正兰亭黑简体" panose="02000000000000000000" pitchFamily="2" charset="-122"/>
              </a:rPr>
              <a:t>坚决反对个人主义、分散主义、自由主义、本位主义、好人主义、宗派主义，提高党把方向、谋大局、定政策、促改革的能力和定力，确保党始终总揽全局、协调各方。</a:t>
            </a:r>
          </a:p>
        </p:txBody>
      </p:sp>
    </p:spTree>
    <p:extLst>
      <p:ext uri="{BB962C8B-B14F-4D97-AF65-F5344CB8AC3E}">
        <p14:creationId xmlns:p14="http://schemas.microsoft.com/office/powerpoint/2010/main" val="2606064702"/>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advTm="0">
        <p15:prstTrans prst="peelOff" invX="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par>
                                <p:cTn id="8" presetID="22" presetClass="entr" presetSubtype="8" fill="hold" grpId="0" nodeType="withEffect">
                                  <p:stCondLst>
                                    <p:cond delay="75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1000"/>
                                        <p:tgtEl>
                                          <p:spTgt spid="13"/>
                                        </p:tgtEl>
                                      </p:cBhvr>
                                    </p:animEffect>
                                  </p:childTnLst>
                                </p:cTn>
                              </p:par>
                              <p:par>
                                <p:cTn id="11" presetID="53" presetClass="entr" presetSubtype="16" fill="hold" nodeType="withEffect">
                                  <p:stCondLst>
                                    <p:cond delay="25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53" presetClass="entr" presetSubtype="16" fill="hold" grpId="0" nodeType="withEffect">
                                  <p:stCondLst>
                                    <p:cond delay="250"/>
                                  </p:stCondLst>
                                  <p:childTnLst>
                                    <p:set>
                                      <p:cBhvr>
                                        <p:cTn id="17" dur="1" fill="hold">
                                          <p:stCondLst>
                                            <p:cond delay="0"/>
                                          </p:stCondLst>
                                        </p:cTn>
                                        <p:tgtEl>
                                          <p:spTgt spid="19"/>
                                        </p:tgtEl>
                                        <p:attrNameLst>
                                          <p:attrName>style.visibility</p:attrName>
                                        </p:attrNameLst>
                                      </p:cBhvr>
                                      <p:to>
                                        <p:strVal val="visible"/>
                                      </p:to>
                                    </p:set>
                                    <p:anim calcmode="lin" valueType="num">
                                      <p:cBhvr>
                                        <p:cTn id="18" dur="500" fill="hold"/>
                                        <p:tgtEl>
                                          <p:spTgt spid="19"/>
                                        </p:tgtEl>
                                        <p:attrNameLst>
                                          <p:attrName>ppt_w</p:attrName>
                                        </p:attrNameLst>
                                      </p:cBhvr>
                                      <p:tavLst>
                                        <p:tav tm="0">
                                          <p:val>
                                            <p:fltVal val="0"/>
                                          </p:val>
                                        </p:tav>
                                        <p:tav tm="100000">
                                          <p:val>
                                            <p:strVal val="#ppt_w"/>
                                          </p:val>
                                        </p:tav>
                                      </p:tavLst>
                                    </p:anim>
                                    <p:anim calcmode="lin" valueType="num">
                                      <p:cBhvr>
                                        <p:cTn id="19" dur="500" fill="hold"/>
                                        <p:tgtEl>
                                          <p:spTgt spid="19"/>
                                        </p:tgtEl>
                                        <p:attrNameLst>
                                          <p:attrName>ppt_h</p:attrName>
                                        </p:attrNameLst>
                                      </p:cBhvr>
                                      <p:tavLst>
                                        <p:tav tm="0">
                                          <p:val>
                                            <p:fltVal val="0"/>
                                          </p:val>
                                        </p:tav>
                                        <p:tav tm="100000">
                                          <p:val>
                                            <p:strVal val="#ppt_h"/>
                                          </p:val>
                                        </p:tav>
                                      </p:tavLst>
                                    </p:anim>
                                    <p:animEffect transition="in" filter="fade">
                                      <p:cBhvr>
                                        <p:cTn id="20" dur="500"/>
                                        <p:tgtEl>
                                          <p:spTgt spid="19"/>
                                        </p:tgtEl>
                                      </p:cBhvr>
                                    </p:animEffect>
                                  </p:childTnLst>
                                </p:cTn>
                              </p:par>
                              <p:par>
                                <p:cTn id="21" presetID="53" presetClass="entr" presetSubtype="16" fill="hold" grpId="0" nodeType="withEffect">
                                  <p:stCondLst>
                                    <p:cond delay="100"/>
                                  </p:stCondLst>
                                  <p:childTnLst>
                                    <p:set>
                                      <p:cBhvr>
                                        <p:cTn id="22" dur="1" fill="hold">
                                          <p:stCondLst>
                                            <p:cond delay="0"/>
                                          </p:stCondLst>
                                        </p:cTn>
                                        <p:tgtEl>
                                          <p:spTgt spid="25"/>
                                        </p:tgtEl>
                                        <p:attrNameLst>
                                          <p:attrName>style.visibility</p:attrName>
                                        </p:attrNameLst>
                                      </p:cBhvr>
                                      <p:to>
                                        <p:strVal val="visible"/>
                                      </p:to>
                                    </p:set>
                                    <p:anim calcmode="lin" valueType="num">
                                      <p:cBhvr>
                                        <p:cTn id="23" dur="500" fill="hold"/>
                                        <p:tgtEl>
                                          <p:spTgt spid="25"/>
                                        </p:tgtEl>
                                        <p:attrNameLst>
                                          <p:attrName>ppt_w</p:attrName>
                                        </p:attrNameLst>
                                      </p:cBhvr>
                                      <p:tavLst>
                                        <p:tav tm="0">
                                          <p:val>
                                            <p:fltVal val="0"/>
                                          </p:val>
                                        </p:tav>
                                        <p:tav tm="100000">
                                          <p:val>
                                            <p:strVal val="#ppt_w"/>
                                          </p:val>
                                        </p:tav>
                                      </p:tavLst>
                                    </p:anim>
                                    <p:anim calcmode="lin" valueType="num">
                                      <p:cBhvr>
                                        <p:cTn id="24" dur="500" fill="hold"/>
                                        <p:tgtEl>
                                          <p:spTgt spid="25"/>
                                        </p:tgtEl>
                                        <p:attrNameLst>
                                          <p:attrName>ppt_h</p:attrName>
                                        </p:attrNameLst>
                                      </p:cBhvr>
                                      <p:tavLst>
                                        <p:tav tm="0">
                                          <p:val>
                                            <p:fltVal val="0"/>
                                          </p:val>
                                        </p:tav>
                                        <p:tav tm="100000">
                                          <p:val>
                                            <p:strVal val="#ppt_h"/>
                                          </p:val>
                                        </p:tav>
                                      </p:tavLst>
                                    </p:anim>
                                    <p:animEffect transition="in" filter="fade">
                                      <p:cBhvr>
                                        <p:cTn id="25" dur="500"/>
                                        <p:tgtEl>
                                          <p:spTgt spid="25"/>
                                        </p:tgtEl>
                                      </p:cBhvr>
                                    </p:animEffect>
                                  </p:childTnLst>
                                </p:cTn>
                              </p:par>
                              <p:par>
                                <p:cTn id="26" presetID="10" presetClass="entr" presetSubtype="0" fill="hold" grpId="0" nodeType="withEffect">
                                  <p:stCondLst>
                                    <p:cond delay="15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500"/>
                                        <p:tgtEl>
                                          <p:spTgt spid="24"/>
                                        </p:tgtEl>
                                      </p:cBhvr>
                                    </p:animEffect>
                                  </p:childTnLst>
                                </p:cTn>
                              </p:par>
                              <p:par>
                                <p:cTn id="29" presetID="45" presetClass="entr" presetSubtype="0" fill="hold" grpId="0" nodeType="withEffect">
                                  <p:stCondLst>
                                    <p:cond delay="25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750"/>
                                        <p:tgtEl>
                                          <p:spTgt spid="20"/>
                                        </p:tgtEl>
                                      </p:cBhvr>
                                    </p:animEffect>
                                    <p:anim calcmode="lin" valueType="num">
                                      <p:cBhvr>
                                        <p:cTn id="32" dur="750" fill="hold"/>
                                        <p:tgtEl>
                                          <p:spTgt spid="20"/>
                                        </p:tgtEl>
                                        <p:attrNameLst>
                                          <p:attrName>ppt_w</p:attrName>
                                        </p:attrNameLst>
                                      </p:cBhvr>
                                      <p:tavLst>
                                        <p:tav tm="0" fmla="#ppt_w*sin(2.5*pi*$)">
                                          <p:val>
                                            <p:fltVal val="0"/>
                                          </p:val>
                                        </p:tav>
                                        <p:tav tm="100000">
                                          <p:val>
                                            <p:fltVal val="1"/>
                                          </p:val>
                                        </p:tav>
                                      </p:tavLst>
                                    </p:anim>
                                    <p:anim calcmode="lin" valueType="num">
                                      <p:cBhvr>
                                        <p:cTn id="33" dur="750" fill="hold"/>
                                        <p:tgtEl>
                                          <p:spTgt spid="20"/>
                                        </p:tgtEl>
                                        <p:attrNameLst>
                                          <p:attrName>ppt_h</p:attrName>
                                        </p:attrNameLst>
                                      </p:cBhvr>
                                      <p:tavLst>
                                        <p:tav tm="0">
                                          <p:val>
                                            <p:strVal val="#ppt_h"/>
                                          </p:val>
                                        </p:tav>
                                        <p:tav tm="100000">
                                          <p:val>
                                            <p:strVal val="#ppt_h"/>
                                          </p:val>
                                        </p:tav>
                                      </p:tavLst>
                                    </p:anim>
                                  </p:childTnLst>
                                </p:cTn>
                              </p:par>
                              <p:par>
                                <p:cTn id="34" presetID="53" presetClass="entr" presetSubtype="16" fill="hold" grpId="0" nodeType="withEffect">
                                  <p:stCondLst>
                                    <p:cond delay="30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1750"/>
                            </p:stCondLst>
                            <p:childTnLst>
                              <p:par>
                                <p:cTn id="40" presetID="2" presetClass="entr" presetSubtype="8" decel="45000" fill="hold" nodeType="afterEffect">
                                  <p:stCondLst>
                                    <p:cond delay="0"/>
                                  </p:stCondLst>
                                  <p:childTnLst>
                                    <p:set>
                                      <p:cBhvr>
                                        <p:cTn id="41" dur="1" fill="hold">
                                          <p:stCondLst>
                                            <p:cond delay="0"/>
                                          </p:stCondLst>
                                        </p:cTn>
                                        <p:tgtEl>
                                          <p:spTgt spid="5122"/>
                                        </p:tgtEl>
                                        <p:attrNameLst>
                                          <p:attrName>style.visibility</p:attrName>
                                        </p:attrNameLst>
                                      </p:cBhvr>
                                      <p:to>
                                        <p:strVal val="visible"/>
                                      </p:to>
                                    </p:set>
                                    <p:anim calcmode="lin" valueType="num">
                                      <p:cBhvr additive="base">
                                        <p:cTn id="42" dur="1000" fill="hold"/>
                                        <p:tgtEl>
                                          <p:spTgt spid="5122"/>
                                        </p:tgtEl>
                                        <p:attrNameLst>
                                          <p:attrName>ppt_x</p:attrName>
                                        </p:attrNameLst>
                                      </p:cBhvr>
                                      <p:tavLst>
                                        <p:tav tm="0">
                                          <p:val>
                                            <p:strVal val="0-#ppt_w/2"/>
                                          </p:val>
                                        </p:tav>
                                        <p:tav tm="100000">
                                          <p:val>
                                            <p:strVal val="#ppt_x"/>
                                          </p:val>
                                        </p:tav>
                                      </p:tavLst>
                                    </p:anim>
                                    <p:anim calcmode="lin" valueType="num">
                                      <p:cBhvr additive="base">
                                        <p:cTn id="43" dur="1000" fill="hold"/>
                                        <p:tgtEl>
                                          <p:spTgt spid="5122"/>
                                        </p:tgtEl>
                                        <p:attrNameLst>
                                          <p:attrName>ppt_y</p:attrName>
                                        </p:attrNameLst>
                                      </p:cBhvr>
                                      <p:tavLst>
                                        <p:tav tm="0">
                                          <p:val>
                                            <p:strVal val="#ppt_y"/>
                                          </p:val>
                                        </p:tav>
                                        <p:tav tm="100000">
                                          <p:val>
                                            <p:strVal val="#ppt_y"/>
                                          </p:val>
                                        </p:tav>
                                      </p:tavLst>
                                    </p:anim>
                                  </p:childTnLst>
                                </p:cTn>
                              </p:par>
                              <p:par>
                                <p:cTn id="44" presetID="16" presetClass="entr" presetSubtype="37" fill="hold" nodeType="withEffect">
                                  <p:stCondLst>
                                    <p:cond delay="750"/>
                                  </p:stCondLst>
                                  <p:childTnLst>
                                    <p:set>
                                      <p:cBhvr>
                                        <p:cTn id="45" dur="1" fill="hold">
                                          <p:stCondLst>
                                            <p:cond delay="0"/>
                                          </p:stCondLst>
                                        </p:cTn>
                                        <p:tgtEl>
                                          <p:spTgt spid="27"/>
                                        </p:tgtEl>
                                        <p:attrNameLst>
                                          <p:attrName>style.visibility</p:attrName>
                                        </p:attrNameLst>
                                      </p:cBhvr>
                                      <p:to>
                                        <p:strVal val="visible"/>
                                      </p:to>
                                    </p:set>
                                    <p:animEffect transition="in" filter="barn(outVertical)">
                                      <p:cBhvr>
                                        <p:cTn id="46" dur="1000"/>
                                        <p:tgtEl>
                                          <p:spTgt spid="27"/>
                                        </p:tgtEl>
                                      </p:cBhvr>
                                    </p:animEffect>
                                  </p:childTnLst>
                                </p:cTn>
                              </p:par>
                              <p:par>
                                <p:cTn id="47" presetID="31" presetClass="entr" presetSubtype="0" fill="hold" grpId="0" nodeType="withEffect">
                                  <p:stCondLst>
                                    <p:cond delay="750"/>
                                  </p:stCondLst>
                                  <p:iterate type="lt">
                                    <p:tmPct val="575"/>
                                  </p:iterate>
                                  <p:childTnLst>
                                    <p:set>
                                      <p:cBhvr>
                                        <p:cTn id="48" dur="1" fill="hold">
                                          <p:stCondLst>
                                            <p:cond delay="0"/>
                                          </p:stCondLst>
                                        </p:cTn>
                                        <p:tgtEl>
                                          <p:spTgt spid="37"/>
                                        </p:tgtEl>
                                        <p:attrNameLst>
                                          <p:attrName>style.visibility</p:attrName>
                                        </p:attrNameLst>
                                      </p:cBhvr>
                                      <p:to>
                                        <p:strVal val="visible"/>
                                      </p:to>
                                    </p:set>
                                    <p:anim calcmode="lin" valueType="num">
                                      <p:cBhvr>
                                        <p:cTn id="49" dur="750" fill="hold"/>
                                        <p:tgtEl>
                                          <p:spTgt spid="37"/>
                                        </p:tgtEl>
                                        <p:attrNameLst>
                                          <p:attrName>ppt_w</p:attrName>
                                        </p:attrNameLst>
                                      </p:cBhvr>
                                      <p:tavLst>
                                        <p:tav tm="0">
                                          <p:val>
                                            <p:fltVal val="0"/>
                                          </p:val>
                                        </p:tav>
                                        <p:tav tm="100000">
                                          <p:val>
                                            <p:strVal val="#ppt_w"/>
                                          </p:val>
                                        </p:tav>
                                      </p:tavLst>
                                    </p:anim>
                                    <p:anim calcmode="lin" valueType="num">
                                      <p:cBhvr>
                                        <p:cTn id="50" dur="750" fill="hold"/>
                                        <p:tgtEl>
                                          <p:spTgt spid="37"/>
                                        </p:tgtEl>
                                        <p:attrNameLst>
                                          <p:attrName>ppt_h</p:attrName>
                                        </p:attrNameLst>
                                      </p:cBhvr>
                                      <p:tavLst>
                                        <p:tav tm="0">
                                          <p:val>
                                            <p:fltVal val="0"/>
                                          </p:val>
                                        </p:tav>
                                        <p:tav tm="100000">
                                          <p:val>
                                            <p:strVal val="#ppt_h"/>
                                          </p:val>
                                        </p:tav>
                                      </p:tavLst>
                                    </p:anim>
                                    <p:anim calcmode="lin" valueType="num">
                                      <p:cBhvr>
                                        <p:cTn id="51" dur="750" fill="hold"/>
                                        <p:tgtEl>
                                          <p:spTgt spid="37"/>
                                        </p:tgtEl>
                                        <p:attrNameLst>
                                          <p:attrName>style.rotation</p:attrName>
                                        </p:attrNameLst>
                                      </p:cBhvr>
                                      <p:tavLst>
                                        <p:tav tm="0">
                                          <p:val>
                                            <p:fltVal val="90"/>
                                          </p:val>
                                        </p:tav>
                                        <p:tav tm="100000">
                                          <p:val>
                                            <p:fltVal val="0"/>
                                          </p:val>
                                        </p:tav>
                                      </p:tavLst>
                                    </p:anim>
                                    <p:animEffect transition="in" filter="fade">
                                      <p:cBhvr>
                                        <p:cTn id="52"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animBg="1"/>
      <p:bldP spid="19" grpId="0" animBg="1"/>
      <p:bldP spid="20" grpId="0" animBg="1"/>
      <p:bldP spid="24" grpId="0" animBg="1"/>
      <p:bldP spid="25" grpId="0" animBg="1"/>
      <p:bldP spid="26" grpId="0" animBg="1"/>
      <p:bldP spid="3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liangxueyizuo3.png">
            <a:extLst>
              <a:ext uri="{FF2B5EF4-FFF2-40B4-BE49-F238E27FC236}">
                <a16:creationId xmlns="" xmlns:a16="http://schemas.microsoft.com/office/drawing/2014/main" id="{2F142C3D-E905-4A46-BDB5-4FB3828D7793}"/>
              </a:ext>
            </a:extLst>
          </p:cNvPr>
          <p:cNvPicPr>
            <a:picLocks noChangeAspect="1"/>
          </p:cNvPicPr>
          <p:nvPr/>
        </p:nvPicPr>
        <p:blipFill rotWithShape="1">
          <a:blip r:embed="rId3" cstate="print"/>
          <a:srcRect t="48525" r="17625"/>
          <a:stretch/>
        </p:blipFill>
        <p:spPr>
          <a:xfrm>
            <a:off x="13482" y="3916720"/>
            <a:ext cx="12178518" cy="2941280"/>
          </a:xfrm>
          <a:prstGeom prst="rect">
            <a:avLst/>
          </a:prstGeom>
        </p:spPr>
      </p:pic>
      <p:pic>
        <p:nvPicPr>
          <p:cNvPr id="13" name="图片 12" descr="liangxueyizuo2.png">
            <a:extLst>
              <a:ext uri="{FF2B5EF4-FFF2-40B4-BE49-F238E27FC236}">
                <a16:creationId xmlns="" xmlns:a16="http://schemas.microsoft.com/office/drawing/2014/main" id="{930464CD-1CB9-43BF-AC24-B44727899DDB}"/>
              </a:ext>
            </a:extLst>
          </p:cNvPr>
          <p:cNvPicPr>
            <a:picLocks noChangeAspect="1"/>
          </p:cNvPicPr>
          <p:nvPr/>
        </p:nvPicPr>
        <p:blipFill>
          <a:blip r:embed="rId4" cstate="print">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10555240" y="3438013"/>
            <a:ext cx="1636760" cy="3419987"/>
          </a:xfrm>
          <a:prstGeom prst="rect">
            <a:avLst/>
          </a:prstGeom>
        </p:spPr>
      </p:pic>
      <p:sp>
        <p:nvSpPr>
          <p:cNvPr id="16" name="文本框 15">
            <a:extLst>
              <a:ext uri="{FF2B5EF4-FFF2-40B4-BE49-F238E27FC236}">
                <a16:creationId xmlns="" xmlns:a16="http://schemas.microsoft.com/office/drawing/2014/main" id="{1E7C996B-08EB-47EB-A0AA-2CA4F0BFE45A}"/>
              </a:ext>
            </a:extLst>
          </p:cNvPr>
          <p:cNvSpPr txBox="1"/>
          <p:nvPr/>
        </p:nvSpPr>
        <p:spPr>
          <a:xfrm>
            <a:off x="1876567" y="2606115"/>
            <a:ext cx="8438865" cy="990015"/>
          </a:xfrm>
          <a:prstGeom prst="rect">
            <a:avLst/>
          </a:prstGeom>
          <a:noFill/>
        </p:spPr>
        <p:txBody>
          <a:bodyPr wrap="square" rtlCol="0">
            <a:spAutoFit/>
          </a:bodyPr>
          <a:lstStyle>
            <a:defPPr>
              <a:defRPr lang="zh-CN"/>
            </a:defPPr>
            <a:lvl1pPr>
              <a:defRPr sz="5400">
                <a:solidFill>
                  <a:srgbClr val="FF0000"/>
                </a:solidFill>
                <a:latin typeface="方正榜书行简体" panose="02000000000000000000" pitchFamily="2" charset="-122"/>
                <a:ea typeface="方正榜书行简体" panose="02000000000000000000" pitchFamily="2" charset="-122"/>
              </a:defRPr>
            </a:lvl1pPr>
          </a:lstStyle>
          <a:p>
            <a:pPr algn="ctr">
              <a:lnSpc>
                <a:spcPts val="7000"/>
              </a:lnSpc>
            </a:pPr>
            <a:r>
              <a:rPr lang="zh-CN" altLang="en-US" sz="6000" b="1" dirty="0">
                <a:blipFill dpi="0" rotWithShape="1">
                  <a:blip r:embed="rId6"/>
                  <a:srcRect/>
                  <a:tile tx="0" ty="1905000" sx="100000" sy="100000" flip="none" algn="ctr"/>
                </a:blipFill>
                <a:effectLst>
                  <a:glow rad="254000">
                    <a:schemeClr val="bg1">
                      <a:alpha val="50000"/>
                    </a:schemeClr>
                  </a:glow>
                </a:effectLst>
                <a:latin typeface="方正兰亭粗黑简体" panose="02000000000000000000" pitchFamily="2" charset="-122"/>
                <a:ea typeface="方正兰亭粗黑简体" panose="02000000000000000000" pitchFamily="2" charset="-122"/>
              </a:rPr>
              <a:t>敬请批评指正</a:t>
            </a:r>
          </a:p>
        </p:txBody>
      </p:sp>
      <p:pic>
        <p:nvPicPr>
          <p:cNvPr id="17" name="图片 16">
            <a:extLst>
              <a:ext uri="{FF2B5EF4-FFF2-40B4-BE49-F238E27FC236}">
                <a16:creationId xmlns="" xmlns:a16="http://schemas.microsoft.com/office/drawing/2014/main" id="{1FD334A3-2E08-47EB-BB6A-C395012CE00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32295" y="632923"/>
            <a:ext cx="1332167" cy="1188000"/>
          </a:xfrm>
          <a:prstGeom prst="rect">
            <a:avLst/>
          </a:prstGeom>
        </p:spPr>
      </p:pic>
      <p:pic>
        <p:nvPicPr>
          <p:cNvPr id="18" name="图片 17">
            <a:extLst>
              <a:ext uri="{FF2B5EF4-FFF2-40B4-BE49-F238E27FC236}">
                <a16:creationId xmlns="" xmlns:a16="http://schemas.microsoft.com/office/drawing/2014/main" id="{48EA767C-5995-4DB9-886C-FABDB2E965F9}"/>
              </a:ext>
            </a:extLst>
          </p:cNvPr>
          <p:cNvPicPr>
            <a:picLocks noChangeAspect="1"/>
          </p:cNvPicPr>
          <p:nvPr/>
        </p:nvPicPr>
        <p:blipFill rotWithShape="1">
          <a:blip r:embed="rId8">
            <a:extLst>
              <a:ext uri="{28A0092B-C50C-407E-A947-70E740481C1C}">
                <a14:useLocalDpi xmlns:a14="http://schemas.microsoft.com/office/drawing/2010/main" val="0"/>
              </a:ext>
            </a:extLst>
          </a:blip>
          <a:srcRect l="17829" t="9052" r="14241" b="20809"/>
          <a:stretch/>
        </p:blipFill>
        <p:spPr>
          <a:xfrm rot="432009" flipH="1">
            <a:off x="8228418" y="1291461"/>
            <a:ext cx="3079566" cy="1241127"/>
          </a:xfrm>
          <a:prstGeom prst="rect">
            <a:avLst/>
          </a:prstGeom>
        </p:spPr>
      </p:pic>
      <p:sp>
        <p:nvSpPr>
          <p:cNvPr id="11" name="文本框 10">
            <a:extLst>
              <a:ext uri="{FF2B5EF4-FFF2-40B4-BE49-F238E27FC236}">
                <a16:creationId xmlns="" xmlns:a16="http://schemas.microsoft.com/office/drawing/2014/main" id="{5C4C9554-4AB9-4CC5-BA23-DB8856127CD3}"/>
              </a:ext>
            </a:extLst>
          </p:cNvPr>
          <p:cNvSpPr txBox="1"/>
          <p:nvPr/>
        </p:nvSpPr>
        <p:spPr>
          <a:xfrm>
            <a:off x="1913383" y="7336707"/>
            <a:ext cx="3518912" cy="400110"/>
          </a:xfrm>
          <a:prstGeom prst="rect">
            <a:avLst/>
          </a:prstGeom>
          <a:noFill/>
        </p:spPr>
        <p:txBody>
          <a:bodyPr wrap="none" rtlCol="0">
            <a:spAutoFit/>
          </a:bodyPr>
          <a:lstStyle/>
          <a:p>
            <a:r>
              <a:rPr lang="zh-CN" altLang="en-US" sz="2000" dirty="0"/>
              <a:t>延时符（正式讲课时请删除）</a:t>
            </a:r>
          </a:p>
        </p:txBody>
      </p:sp>
    </p:spTree>
    <p:extLst>
      <p:ext uri="{BB962C8B-B14F-4D97-AF65-F5344CB8AC3E}">
        <p14:creationId xmlns:p14="http://schemas.microsoft.com/office/powerpoint/2010/main" val="4196488201"/>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2" presetClass="entr" presetSubtype="2" decel="4500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1500" fill="hold"/>
                                        <p:tgtEl>
                                          <p:spTgt spid="13"/>
                                        </p:tgtEl>
                                        <p:attrNameLst>
                                          <p:attrName>ppt_x</p:attrName>
                                        </p:attrNameLst>
                                      </p:cBhvr>
                                      <p:tavLst>
                                        <p:tav tm="0">
                                          <p:val>
                                            <p:strVal val="1+#ppt_w/2"/>
                                          </p:val>
                                        </p:tav>
                                        <p:tav tm="100000">
                                          <p:val>
                                            <p:strVal val="#ppt_x"/>
                                          </p:val>
                                        </p:tav>
                                      </p:tavLst>
                                    </p:anim>
                                    <p:anim calcmode="lin" valueType="num">
                                      <p:cBhvr additive="base">
                                        <p:cTn id="13" dur="1500" fill="hold"/>
                                        <p:tgtEl>
                                          <p:spTgt spid="13"/>
                                        </p:tgtEl>
                                        <p:attrNameLst>
                                          <p:attrName>ppt_y</p:attrName>
                                        </p:attrNameLst>
                                      </p:cBhvr>
                                      <p:tavLst>
                                        <p:tav tm="0">
                                          <p:val>
                                            <p:strVal val="#ppt_y"/>
                                          </p:val>
                                        </p:tav>
                                        <p:tav tm="100000">
                                          <p:val>
                                            <p:strVal val="#ppt_y"/>
                                          </p:val>
                                        </p:tav>
                                      </p:tavLst>
                                    </p:anim>
                                  </p:childTnLst>
                                </p:cTn>
                              </p:par>
                              <p:par>
                                <p:cTn id="14" presetID="2" presetClass="entr" presetSubtype="1" decel="45000"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1500" fill="hold"/>
                                        <p:tgtEl>
                                          <p:spTgt spid="17"/>
                                        </p:tgtEl>
                                        <p:attrNameLst>
                                          <p:attrName>ppt_x</p:attrName>
                                        </p:attrNameLst>
                                      </p:cBhvr>
                                      <p:tavLst>
                                        <p:tav tm="0">
                                          <p:val>
                                            <p:strVal val="#ppt_x"/>
                                          </p:val>
                                        </p:tav>
                                        <p:tav tm="100000">
                                          <p:val>
                                            <p:strVal val="#ppt_x"/>
                                          </p:val>
                                        </p:tav>
                                      </p:tavLst>
                                    </p:anim>
                                    <p:anim calcmode="lin" valueType="num">
                                      <p:cBhvr additive="base">
                                        <p:cTn id="17" dur="1500" fill="hold"/>
                                        <p:tgtEl>
                                          <p:spTgt spid="17"/>
                                        </p:tgtEl>
                                        <p:attrNameLst>
                                          <p:attrName>ppt_y</p:attrName>
                                        </p:attrNameLst>
                                      </p:cBhvr>
                                      <p:tavLst>
                                        <p:tav tm="0">
                                          <p:val>
                                            <p:strVal val="0-#ppt_h/2"/>
                                          </p:val>
                                        </p:tav>
                                        <p:tav tm="100000">
                                          <p:val>
                                            <p:strVal val="#ppt_y"/>
                                          </p:val>
                                        </p:tav>
                                      </p:tavLst>
                                    </p:anim>
                                  </p:childTnLst>
                                </p:cTn>
                              </p:par>
                              <p:par>
                                <p:cTn id="18" presetID="42" presetClass="entr" presetSubtype="0" fill="hold" grpId="0" nodeType="withEffect">
                                  <p:stCondLst>
                                    <p:cond delay="100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anim calcmode="lin" valueType="num">
                                      <p:cBhvr>
                                        <p:cTn id="21" dur="1000" fill="hold"/>
                                        <p:tgtEl>
                                          <p:spTgt spid="16"/>
                                        </p:tgtEl>
                                        <p:attrNameLst>
                                          <p:attrName>ppt_x</p:attrName>
                                        </p:attrNameLst>
                                      </p:cBhvr>
                                      <p:tavLst>
                                        <p:tav tm="0">
                                          <p:val>
                                            <p:strVal val="#ppt_x"/>
                                          </p:val>
                                        </p:tav>
                                        <p:tav tm="100000">
                                          <p:val>
                                            <p:strVal val="#ppt_x"/>
                                          </p:val>
                                        </p:tav>
                                      </p:tavLst>
                                    </p:anim>
                                    <p:anim calcmode="lin" valueType="num">
                                      <p:cBhvr>
                                        <p:cTn id="22" dur="1000" fill="hold"/>
                                        <p:tgtEl>
                                          <p:spTgt spid="16"/>
                                        </p:tgtEl>
                                        <p:attrNameLst>
                                          <p:attrName>ppt_y</p:attrName>
                                        </p:attrNameLst>
                                      </p:cBhvr>
                                      <p:tavLst>
                                        <p:tav tm="0">
                                          <p:val>
                                            <p:strVal val="#ppt_y+.1"/>
                                          </p:val>
                                        </p:tav>
                                        <p:tav tm="100000">
                                          <p:val>
                                            <p:strVal val="#ppt_y"/>
                                          </p:val>
                                        </p:tav>
                                      </p:tavLst>
                                    </p:anim>
                                  </p:childTnLst>
                                </p:cTn>
                              </p:par>
                              <p:par>
                                <p:cTn id="23" presetID="10" presetClass="entr" presetSubtype="0" fill="hold" nodeType="withEffect">
                                  <p:stCondLst>
                                    <p:cond delay="100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par>
                                <p:cTn id="26" presetID="42" presetClass="path" presetSubtype="0" decel="45000" fill="hold" nodeType="withEffect">
                                  <p:stCondLst>
                                    <p:cond delay="1000"/>
                                  </p:stCondLst>
                                  <p:childTnLst>
                                    <p:animMotion origin="layout" path="M -1.875E-6 -3.7037E-6 L 0.33164 0.06852 " pathEditMode="relative" rAng="0" ptsTypes="AA">
                                      <p:cBhvr>
                                        <p:cTn id="27" dur="2000" spd="-100000" fill="hold"/>
                                        <p:tgtEl>
                                          <p:spTgt spid="18"/>
                                        </p:tgtEl>
                                        <p:attrNameLst>
                                          <p:attrName>ppt_x</p:attrName>
                                          <p:attrName>ppt_y</p:attrName>
                                        </p:attrNameLst>
                                      </p:cBhvr>
                                      <p:rCtr x="16576" y="3426"/>
                                    </p:animMotion>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 xmlns:a16="http://schemas.microsoft.com/office/drawing/2014/main" id="{FDDE5E61-7F48-48A7-AA82-270559FC9B5E}"/>
              </a:ext>
            </a:extLst>
          </p:cNvPr>
          <p:cNvSpPr txBox="1"/>
          <p:nvPr/>
        </p:nvSpPr>
        <p:spPr>
          <a:xfrm>
            <a:off x="960724" y="425336"/>
            <a:ext cx="8523487" cy="646331"/>
          </a:xfrm>
          <a:prstGeom prst="rect">
            <a:avLst/>
          </a:prstGeom>
          <a:noFill/>
        </p:spPr>
        <p:txBody>
          <a:bodyPr wrap="none" rtlCol="0">
            <a:spAutoFit/>
          </a:bodyPr>
          <a:lstStyle/>
          <a:p>
            <a:r>
              <a:rPr lang="zh-CN" altLang="en-US" sz="3600" b="1" dirty="0">
                <a:solidFill>
                  <a:srgbClr val="FF0000"/>
                </a:solidFill>
                <a:latin typeface="方正兰亭粗黑简体" panose="02000000000000000000" pitchFamily="2" charset="-122"/>
                <a:ea typeface="方正兰亭粗黑简体" panose="02000000000000000000" pitchFamily="2" charset="-122"/>
              </a:rPr>
              <a:t>为什么要回顾总</a:t>
            </a:r>
            <a:r>
              <a:rPr lang="zh-CN" altLang="en-US" sz="3600" b="1" dirty="0" smtClean="0">
                <a:solidFill>
                  <a:srgbClr val="FF0000"/>
                </a:solidFill>
                <a:latin typeface="方正兰亭粗黑简体" panose="02000000000000000000" pitchFamily="2" charset="-122"/>
                <a:ea typeface="方正兰亭粗黑简体" panose="02000000000000000000" pitchFamily="2" charset="-122"/>
              </a:rPr>
              <a:t>结</a:t>
            </a:r>
            <a:r>
              <a:rPr lang="zh-CN" altLang="en-US" sz="3600" b="1" dirty="0">
                <a:solidFill>
                  <a:srgbClr val="FF0000"/>
                </a:solidFill>
                <a:latin typeface="方正兰亭粗黑简体" panose="02000000000000000000" pitchFamily="2" charset="-122"/>
                <a:ea typeface="方正兰亭粗黑简体" panose="02000000000000000000" pitchFamily="2" charset="-122"/>
              </a:rPr>
              <a:t>十八</a:t>
            </a:r>
            <a:r>
              <a:rPr lang="zh-CN" altLang="en-US" sz="3600" b="1" dirty="0" smtClean="0">
                <a:solidFill>
                  <a:srgbClr val="FF0000"/>
                </a:solidFill>
                <a:latin typeface="方正兰亭粗黑简体" panose="02000000000000000000" pitchFamily="2" charset="-122"/>
                <a:ea typeface="方正兰亭粗黑简体" panose="02000000000000000000" pitchFamily="2" charset="-122"/>
              </a:rPr>
              <a:t>大以来</a:t>
            </a:r>
            <a:r>
              <a:rPr lang="zh-CN" altLang="en-US" sz="3600" b="1" dirty="0">
                <a:solidFill>
                  <a:srgbClr val="FF0000"/>
                </a:solidFill>
                <a:latin typeface="方正兰亭粗黑简体" panose="02000000000000000000" pitchFamily="2" charset="-122"/>
                <a:ea typeface="方正兰亭粗黑简体" panose="02000000000000000000" pitchFamily="2" charset="-122"/>
              </a:rPr>
              <a:t>的深刻变革</a:t>
            </a:r>
          </a:p>
        </p:txBody>
      </p:sp>
      <p:sp>
        <p:nvSpPr>
          <p:cNvPr id="13" name="矩形 12">
            <a:extLst>
              <a:ext uri="{FF2B5EF4-FFF2-40B4-BE49-F238E27FC236}">
                <a16:creationId xmlns="" xmlns:a16="http://schemas.microsoft.com/office/drawing/2014/main" id="{1AEEABCC-065B-48AB-AAF2-B3C197946081}"/>
              </a:ext>
            </a:extLst>
          </p:cNvPr>
          <p:cNvSpPr/>
          <p:nvPr/>
        </p:nvSpPr>
        <p:spPr>
          <a:xfrm>
            <a:off x="349137" y="2775792"/>
            <a:ext cx="6616930" cy="69668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latin typeface="方正兰亭粗黑简体" panose="02000000000000000000" pitchFamily="2" charset="-122"/>
                <a:ea typeface="方正兰亭粗黑简体" panose="02000000000000000000" pitchFamily="2" charset="-122"/>
              </a:rPr>
              <a:t>回顾和总结好过去可以使人获得警觉和启示</a:t>
            </a:r>
          </a:p>
        </p:txBody>
      </p:sp>
      <p:sp>
        <p:nvSpPr>
          <p:cNvPr id="16" name="文本框 15">
            <a:extLst>
              <a:ext uri="{FF2B5EF4-FFF2-40B4-BE49-F238E27FC236}">
                <a16:creationId xmlns="" xmlns:a16="http://schemas.microsoft.com/office/drawing/2014/main" id="{0C81F6A6-000A-4DA0-8C10-F214908F76E6}"/>
              </a:ext>
            </a:extLst>
          </p:cNvPr>
          <p:cNvSpPr txBox="1"/>
          <p:nvPr/>
        </p:nvSpPr>
        <p:spPr>
          <a:xfrm>
            <a:off x="1913383" y="7336707"/>
            <a:ext cx="3518912" cy="400110"/>
          </a:xfrm>
          <a:prstGeom prst="rect">
            <a:avLst/>
          </a:prstGeom>
          <a:noFill/>
        </p:spPr>
        <p:txBody>
          <a:bodyPr wrap="none" rtlCol="0">
            <a:spAutoFit/>
          </a:bodyPr>
          <a:lstStyle/>
          <a:p>
            <a:r>
              <a:rPr lang="zh-CN" altLang="en-US" sz="2000" dirty="0"/>
              <a:t>延时符（正式讲课时请删除）</a:t>
            </a:r>
          </a:p>
        </p:txBody>
      </p:sp>
      <p:pic>
        <p:nvPicPr>
          <p:cNvPr id="17" name="图片 16">
            <a:extLst>
              <a:ext uri="{FF2B5EF4-FFF2-40B4-BE49-F238E27FC236}">
                <a16:creationId xmlns="" xmlns:a16="http://schemas.microsoft.com/office/drawing/2014/main" id="{EF30686F-D5C0-4289-89CE-EA92CBFB7E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10699" y="2054681"/>
            <a:ext cx="3494363" cy="4017910"/>
          </a:xfrm>
          <a:prstGeom prst="rect">
            <a:avLst/>
          </a:prstGeom>
        </p:spPr>
      </p:pic>
      <p:grpSp>
        <p:nvGrpSpPr>
          <p:cNvPr id="28" name="组合 27">
            <a:extLst>
              <a:ext uri="{FF2B5EF4-FFF2-40B4-BE49-F238E27FC236}">
                <a16:creationId xmlns="" xmlns:a16="http://schemas.microsoft.com/office/drawing/2014/main" id="{3A2119F2-A2B1-4C2E-A7A4-13FCA0C46A19}"/>
              </a:ext>
            </a:extLst>
          </p:cNvPr>
          <p:cNvGrpSpPr/>
          <p:nvPr/>
        </p:nvGrpSpPr>
        <p:grpSpPr>
          <a:xfrm>
            <a:off x="399015" y="3758371"/>
            <a:ext cx="6567052" cy="268288"/>
            <a:chOff x="1511300" y="3091656"/>
            <a:chExt cx="5320086" cy="268288"/>
          </a:xfrm>
        </p:grpSpPr>
        <p:grpSp>
          <p:nvGrpSpPr>
            <p:cNvPr id="29" name="组合 28">
              <a:extLst>
                <a:ext uri="{FF2B5EF4-FFF2-40B4-BE49-F238E27FC236}">
                  <a16:creationId xmlns="" xmlns:a16="http://schemas.microsoft.com/office/drawing/2014/main" id="{7C951155-1ACA-4C7C-9E9A-D3DA06EBBE37}"/>
                </a:ext>
              </a:extLst>
            </p:cNvPr>
            <p:cNvGrpSpPr/>
            <p:nvPr/>
          </p:nvGrpSpPr>
          <p:grpSpPr>
            <a:xfrm>
              <a:off x="1511300" y="3225800"/>
              <a:ext cx="5320086" cy="0"/>
              <a:chOff x="1511300" y="3225800"/>
              <a:chExt cx="5320086" cy="0"/>
            </a:xfrm>
          </p:grpSpPr>
          <p:cxnSp>
            <p:nvCxnSpPr>
              <p:cNvPr id="36" name="直接连接符 35">
                <a:extLst>
                  <a:ext uri="{FF2B5EF4-FFF2-40B4-BE49-F238E27FC236}">
                    <a16:creationId xmlns="" xmlns:a16="http://schemas.microsoft.com/office/drawing/2014/main" id="{1B79C2E3-1677-45C9-BAF0-E504C91E9183}"/>
                  </a:ext>
                </a:extLst>
              </p:cNvPr>
              <p:cNvCxnSpPr/>
              <p:nvPr/>
            </p:nvCxnSpPr>
            <p:spPr>
              <a:xfrm>
                <a:off x="1511300" y="3225800"/>
                <a:ext cx="19800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直接连接符 36">
                <a:extLst>
                  <a:ext uri="{FF2B5EF4-FFF2-40B4-BE49-F238E27FC236}">
                    <a16:creationId xmlns="" xmlns:a16="http://schemas.microsoft.com/office/drawing/2014/main" id="{7FEBD047-66B1-48A6-A5F7-41E1D9530010}"/>
                  </a:ext>
                </a:extLst>
              </p:cNvPr>
              <p:cNvCxnSpPr/>
              <p:nvPr/>
            </p:nvCxnSpPr>
            <p:spPr>
              <a:xfrm>
                <a:off x="4851386" y="3225800"/>
                <a:ext cx="19800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0" name="组合 29">
              <a:extLst>
                <a:ext uri="{FF2B5EF4-FFF2-40B4-BE49-F238E27FC236}">
                  <a16:creationId xmlns="" xmlns:a16="http://schemas.microsoft.com/office/drawing/2014/main" id="{A6F5FBFB-815C-40B5-B917-02D563FFC676}"/>
                </a:ext>
              </a:extLst>
            </p:cNvPr>
            <p:cNvGrpSpPr/>
            <p:nvPr/>
          </p:nvGrpSpPr>
          <p:grpSpPr>
            <a:xfrm>
              <a:off x="3688952" y="3091656"/>
              <a:ext cx="964782" cy="268288"/>
              <a:chOff x="3771104" y="3091656"/>
              <a:chExt cx="964782" cy="268288"/>
            </a:xfrm>
          </p:grpSpPr>
          <p:sp>
            <p:nvSpPr>
              <p:cNvPr id="31" name="星形: 五角 30">
                <a:extLst>
                  <a:ext uri="{FF2B5EF4-FFF2-40B4-BE49-F238E27FC236}">
                    <a16:creationId xmlns="" xmlns:a16="http://schemas.microsoft.com/office/drawing/2014/main" id="{4FF6053B-4B67-401C-836C-3FD7FE9F92DF}"/>
                  </a:ext>
                </a:extLst>
              </p:cNvPr>
              <p:cNvSpPr/>
              <p:nvPr/>
            </p:nvSpPr>
            <p:spPr>
              <a:xfrm>
                <a:off x="4123719" y="3091656"/>
                <a:ext cx="268288" cy="268288"/>
              </a:xfrm>
              <a:prstGeom prst="star5">
                <a:avLst>
                  <a:gd name="adj" fmla="val 25303"/>
                  <a:gd name="hf" fmla="val 105146"/>
                  <a:gd name="vf" fmla="val 11055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星形: 五角 31">
                <a:extLst>
                  <a:ext uri="{FF2B5EF4-FFF2-40B4-BE49-F238E27FC236}">
                    <a16:creationId xmlns="" xmlns:a16="http://schemas.microsoft.com/office/drawing/2014/main" id="{E33FC26D-B9A8-44B0-8038-E416EEBAB744}"/>
                  </a:ext>
                </a:extLst>
              </p:cNvPr>
              <p:cNvSpPr/>
              <p:nvPr/>
            </p:nvSpPr>
            <p:spPr>
              <a:xfrm>
                <a:off x="3918929" y="3146028"/>
                <a:ext cx="159544" cy="159544"/>
              </a:xfrm>
              <a:prstGeom prst="star5">
                <a:avLst>
                  <a:gd name="adj" fmla="val 25303"/>
                  <a:gd name="hf" fmla="val 105146"/>
                  <a:gd name="vf" fmla="val 11055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星形: 五角 32">
                <a:extLst>
                  <a:ext uri="{FF2B5EF4-FFF2-40B4-BE49-F238E27FC236}">
                    <a16:creationId xmlns="" xmlns:a16="http://schemas.microsoft.com/office/drawing/2014/main" id="{96979A8A-3E29-4532-BB6C-A08C39061744}"/>
                  </a:ext>
                </a:extLst>
              </p:cNvPr>
              <p:cNvSpPr/>
              <p:nvPr/>
            </p:nvSpPr>
            <p:spPr>
              <a:xfrm>
                <a:off x="4432885" y="3146028"/>
                <a:ext cx="159544" cy="159544"/>
              </a:xfrm>
              <a:prstGeom prst="star5">
                <a:avLst>
                  <a:gd name="adj" fmla="val 25303"/>
                  <a:gd name="hf" fmla="val 105146"/>
                  <a:gd name="vf" fmla="val 11055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星形: 五角 33">
                <a:extLst>
                  <a:ext uri="{FF2B5EF4-FFF2-40B4-BE49-F238E27FC236}">
                    <a16:creationId xmlns="" xmlns:a16="http://schemas.microsoft.com/office/drawing/2014/main" id="{91797CBC-5324-4D75-9797-9F24977E6656}"/>
                  </a:ext>
                </a:extLst>
              </p:cNvPr>
              <p:cNvSpPr/>
              <p:nvPr/>
            </p:nvSpPr>
            <p:spPr>
              <a:xfrm>
                <a:off x="4633307" y="3174510"/>
                <a:ext cx="102579" cy="102579"/>
              </a:xfrm>
              <a:prstGeom prst="star5">
                <a:avLst>
                  <a:gd name="adj" fmla="val 25303"/>
                  <a:gd name="hf" fmla="val 105146"/>
                  <a:gd name="vf" fmla="val 11055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星形: 五角 34">
                <a:extLst>
                  <a:ext uri="{FF2B5EF4-FFF2-40B4-BE49-F238E27FC236}">
                    <a16:creationId xmlns="" xmlns:a16="http://schemas.microsoft.com/office/drawing/2014/main" id="{FA1E859D-1A53-4423-8142-EB3A7F16067F}"/>
                  </a:ext>
                </a:extLst>
              </p:cNvPr>
              <p:cNvSpPr/>
              <p:nvPr/>
            </p:nvSpPr>
            <p:spPr>
              <a:xfrm>
                <a:off x="3771104" y="3174510"/>
                <a:ext cx="102579" cy="102579"/>
              </a:xfrm>
              <a:prstGeom prst="star5">
                <a:avLst>
                  <a:gd name="adj" fmla="val 25303"/>
                  <a:gd name="hf" fmla="val 105146"/>
                  <a:gd name="vf" fmla="val 11055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20" name="矩形 19">
            <a:extLst>
              <a:ext uri="{FF2B5EF4-FFF2-40B4-BE49-F238E27FC236}">
                <a16:creationId xmlns="" xmlns:a16="http://schemas.microsoft.com/office/drawing/2014/main" id="{BE73A172-1C21-4693-BCBA-250B9024B55B}"/>
              </a:ext>
            </a:extLst>
          </p:cNvPr>
          <p:cNvSpPr/>
          <p:nvPr/>
        </p:nvSpPr>
        <p:spPr>
          <a:xfrm>
            <a:off x="835300" y="4265976"/>
            <a:ext cx="6567052" cy="507831"/>
          </a:xfrm>
          <a:prstGeom prst="rect">
            <a:avLst/>
          </a:prstGeom>
          <a:noFill/>
        </p:spPr>
        <p:txBody>
          <a:bodyPr wrap="square" rtlCol="0">
            <a:spAutoFit/>
          </a:bodyPr>
          <a:lstStyle/>
          <a:p>
            <a:pPr>
              <a:lnSpc>
                <a:spcPct val="150000"/>
              </a:lnSpc>
            </a:pPr>
            <a:r>
              <a:rPr lang="zh-CN" altLang="en-US" dirty="0">
                <a:solidFill>
                  <a:srgbClr val="FF0000"/>
                </a:solidFill>
                <a:latin typeface="方正兰亭黑简体" panose="02000000000000000000" pitchFamily="2" charset="-122"/>
                <a:ea typeface="方正兰亭黑简体" panose="02000000000000000000" pitchFamily="2" charset="-122"/>
              </a:rPr>
              <a:t>历史告诉我们，经验是宝贵财富，教训也是宝贵财富。</a:t>
            </a:r>
          </a:p>
        </p:txBody>
      </p:sp>
    </p:spTree>
    <p:extLst>
      <p:ext uri="{BB962C8B-B14F-4D97-AF65-F5344CB8AC3E}">
        <p14:creationId xmlns:p14="http://schemas.microsoft.com/office/powerpoint/2010/main" val="574495112"/>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advTm="0">
        <p15:prstTrans prst="peelOff" invX="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par>
                                <p:cTn id="8" presetID="22" presetClass="entr" presetSubtype="8" fill="hold" grpId="0" nodeType="withEffect">
                                  <p:stCondLst>
                                    <p:cond delay="75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1000"/>
                                        <p:tgtEl>
                                          <p:spTgt spid="13"/>
                                        </p:tgtEl>
                                      </p:cBhvr>
                                    </p:animEffect>
                                  </p:childTnLst>
                                </p:cTn>
                              </p:par>
                            </p:childTnLst>
                          </p:cTn>
                        </p:par>
                        <p:par>
                          <p:cTn id="11" fill="hold">
                            <p:stCondLst>
                              <p:cond delay="1750"/>
                            </p:stCondLst>
                            <p:childTnLst>
                              <p:par>
                                <p:cTn id="12" presetID="10" presetClass="entr" presetSubtype="0" fill="hold" grpId="0" nodeType="after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500"/>
                                        <p:tgtEl>
                                          <p:spTgt spid="16"/>
                                        </p:tgtEl>
                                      </p:cBhvr>
                                    </p:animEffect>
                                  </p:childTnLst>
                                </p:cTn>
                              </p:par>
                            </p:childTnLst>
                          </p:cTn>
                        </p:par>
                        <p:par>
                          <p:cTn id="15" fill="hold">
                            <p:stCondLst>
                              <p:cond delay="3250"/>
                            </p:stCondLst>
                            <p:childTnLst>
                              <p:par>
                                <p:cTn id="16" presetID="2" presetClass="entr" presetSubtype="8" decel="45000" fill="hold" nodeType="after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additive="base">
                                        <p:cTn id="18" dur="1000" fill="hold"/>
                                        <p:tgtEl>
                                          <p:spTgt spid="17"/>
                                        </p:tgtEl>
                                        <p:attrNameLst>
                                          <p:attrName>ppt_x</p:attrName>
                                        </p:attrNameLst>
                                      </p:cBhvr>
                                      <p:tavLst>
                                        <p:tav tm="0">
                                          <p:val>
                                            <p:strVal val="0-#ppt_w/2"/>
                                          </p:val>
                                        </p:tav>
                                        <p:tav tm="100000">
                                          <p:val>
                                            <p:strVal val="#ppt_x"/>
                                          </p:val>
                                        </p:tav>
                                      </p:tavLst>
                                    </p:anim>
                                    <p:anim calcmode="lin" valueType="num">
                                      <p:cBhvr additive="base">
                                        <p:cTn id="19" dur="1000" fill="hold"/>
                                        <p:tgtEl>
                                          <p:spTgt spid="17"/>
                                        </p:tgtEl>
                                        <p:attrNameLst>
                                          <p:attrName>ppt_y</p:attrName>
                                        </p:attrNameLst>
                                      </p:cBhvr>
                                      <p:tavLst>
                                        <p:tav tm="0">
                                          <p:val>
                                            <p:strVal val="#ppt_y"/>
                                          </p:val>
                                        </p:tav>
                                        <p:tav tm="100000">
                                          <p:val>
                                            <p:strVal val="#ppt_y"/>
                                          </p:val>
                                        </p:tav>
                                      </p:tavLst>
                                    </p:anim>
                                  </p:childTnLst>
                                </p:cTn>
                              </p:par>
                              <p:par>
                                <p:cTn id="20" presetID="16" presetClass="entr" presetSubtype="37" fill="hold" nodeType="withEffect">
                                  <p:stCondLst>
                                    <p:cond delay="750"/>
                                  </p:stCondLst>
                                  <p:childTnLst>
                                    <p:set>
                                      <p:cBhvr>
                                        <p:cTn id="21" dur="1" fill="hold">
                                          <p:stCondLst>
                                            <p:cond delay="0"/>
                                          </p:stCondLst>
                                        </p:cTn>
                                        <p:tgtEl>
                                          <p:spTgt spid="28"/>
                                        </p:tgtEl>
                                        <p:attrNameLst>
                                          <p:attrName>style.visibility</p:attrName>
                                        </p:attrNameLst>
                                      </p:cBhvr>
                                      <p:to>
                                        <p:strVal val="visible"/>
                                      </p:to>
                                    </p:set>
                                    <p:animEffect transition="in" filter="barn(outVertical)">
                                      <p:cBhvr>
                                        <p:cTn id="22" dur="1000"/>
                                        <p:tgtEl>
                                          <p:spTgt spid="28"/>
                                        </p:tgtEl>
                                      </p:cBhvr>
                                    </p:animEffect>
                                  </p:childTnLst>
                                </p:cTn>
                              </p:par>
                              <p:par>
                                <p:cTn id="23" presetID="31" presetClass="entr" presetSubtype="0" fill="hold" grpId="0" nodeType="withEffect">
                                  <p:stCondLst>
                                    <p:cond delay="750"/>
                                  </p:stCondLst>
                                  <p:iterate type="lt">
                                    <p:tmPct val="575"/>
                                  </p:iterate>
                                  <p:childTnLst>
                                    <p:set>
                                      <p:cBhvr>
                                        <p:cTn id="24" dur="1" fill="hold">
                                          <p:stCondLst>
                                            <p:cond delay="0"/>
                                          </p:stCondLst>
                                        </p:cTn>
                                        <p:tgtEl>
                                          <p:spTgt spid="20"/>
                                        </p:tgtEl>
                                        <p:attrNameLst>
                                          <p:attrName>style.visibility</p:attrName>
                                        </p:attrNameLst>
                                      </p:cBhvr>
                                      <p:to>
                                        <p:strVal val="visible"/>
                                      </p:to>
                                    </p:set>
                                    <p:anim calcmode="lin" valueType="num">
                                      <p:cBhvr>
                                        <p:cTn id="25" dur="750" fill="hold"/>
                                        <p:tgtEl>
                                          <p:spTgt spid="20"/>
                                        </p:tgtEl>
                                        <p:attrNameLst>
                                          <p:attrName>ppt_w</p:attrName>
                                        </p:attrNameLst>
                                      </p:cBhvr>
                                      <p:tavLst>
                                        <p:tav tm="0">
                                          <p:val>
                                            <p:fltVal val="0"/>
                                          </p:val>
                                        </p:tav>
                                        <p:tav tm="100000">
                                          <p:val>
                                            <p:strVal val="#ppt_w"/>
                                          </p:val>
                                        </p:tav>
                                      </p:tavLst>
                                    </p:anim>
                                    <p:anim calcmode="lin" valueType="num">
                                      <p:cBhvr>
                                        <p:cTn id="26" dur="750" fill="hold"/>
                                        <p:tgtEl>
                                          <p:spTgt spid="20"/>
                                        </p:tgtEl>
                                        <p:attrNameLst>
                                          <p:attrName>ppt_h</p:attrName>
                                        </p:attrNameLst>
                                      </p:cBhvr>
                                      <p:tavLst>
                                        <p:tav tm="0">
                                          <p:val>
                                            <p:fltVal val="0"/>
                                          </p:val>
                                        </p:tav>
                                        <p:tav tm="100000">
                                          <p:val>
                                            <p:strVal val="#ppt_h"/>
                                          </p:val>
                                        </p:tav>
                                      </p:tavLst>
                                    </p:anim>
                                    <p:anim calcmode="lin" valueType="num">
                                      <p:cBhvr>
                                        <p:cTn id="27" dur="750" fill="hold"/>
                                        <p:tgtEl>
                                          <p:spTgt spid="20"/>
                                        </p:tgtEl>
                                        <p:attrNameLst>
                                          <p:attrName>style.rotation</p:attrName>
                                        </p:attrNameLst>
                                      </p:cBhvr>
                                      <p:tavLst>
                                        <p:tav tm="0">
                                          <p:val>
                                            <p:fltVal val="90"/>
                                          </p:val>
                                        </p:tav>
                                        <p:tav tm="100000">
                                          <p:val>
                                            <p:fltVal val="0"/>
                                          </p:val>
                                        </p:tav>
                                      </p:tavLst>
                                    </p:anim>
                                    <p:animEffect transition="in" filter="fade">
                                      <p:cBhvr>
                                        <p:cTn id="28" dur="75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animBg="1"/>
      <p:bldP spid="16"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 xmlns:a16="http://schemas.microsoft.com/office/drawing/2014/main" id="{FED0963F-55F1-4302-AE42-D4DEC0EE168B}"/>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l="8695" r="10387"/>
          <a:stretch/>
        </p:blipFill>
        <p:spPr>
          <a:xfrm>
            <a:off x="2220685" y="4285492"/>
            <a:ext cx="7779657" cy="2439590"/>
          </a:xfrm>
          <a:prstGeom prst="rect">
            <a:avLst/>
          </a:prstGeom>
        </p:spPr>
      </p:pic>
      <p:grpSp>
        <p:nvGrpSpPr>
          <p:cNvPr id="5" name="组合 4">
            <a:extLst>
              <a:ext uri="{FF2B5EF4-FFF2-40B4-BE49-F238E27FC236}">
                <a16:creationId xmlns="" xmlns:a16="http://schemas.microsoft.com/office/drawing/2014/main" id="{0003D5E4-A0C2-4804-BECD-4E36A2DF2ABB}"/>
              </a:ext>
            </a:extLst>
          </p:cNvPr>
          <p:cNvGrpSpPr/>
          <p:nvPr/>
        </p:nvGrpSpPr>
        <p:grpSpPr>
          <a:xfrm>
            <a:off x="0" y="5389174"/>
            <a:ext cx="12192000" cy="1468826"/>
            <a:chOff x="0" y="5389174"/>
            <a:chExt cx="12192000" cy="1468826"/>
          </a:xfrm>
        </p:grpSpPr>
        <p:pic>
          <p:nvPicPr>
            <p:cNvPr id="3" name="图片 2">
              <a:extLst>
                <a:ext uri="{FF2B5EF4-FFF2-40B4-BE49-F238E27FC236}">
                  <a16:creationId xmlns="" xmlns:a16="http://schemas.microsoft.com/office/drawing/2014/main" id="{FA064619-90A0-4F1B-9A35-AB3E789CD8C7}"/>
                </a:ext>
              </a:extLst>
            </p:cNvPr>
            <p:cNvPicPr>
              <a:picLocks noChangeAspect="1"/>
            </p:cNvPicPr>
            <p:nvPr/>
          </p:nvPicPr>
          <p:blipFill rotWithShape="1">
            <a:blip r:embed="rId5" cstate="hqprint">
              <a:extLst>
                <a:ext uri="{BEBA8EAE-BF5A-486C-A8C5-ECC9F3942E4B}">
                  <a14:imgProps xmlns:a14="http://schemas.microsoft.com/office/drawing/2010/main">
                    <a14:imgLayer r:embed="rId6">
                      <a14:imgEffect>
                        <a14:brightnessContrast bright="20000" contrast="20000"/>
                      </a14:imgEffect>
                    </a14:imgLayer>
                  </a14:imgProps>
                </a:ext>
                <a:ext uri="{28A0092B-C50C-407E-A947-70E740481C1C}">
                  <a14:useLocalDpi xmlns:a14="http://schemas.microsoft.com/office/drawing/2010/main" val="0"/>
                </a:ext>
              </a:extLst>
            </a:blip>
            <a:srcRect t="69706" r="53125" b="5274"/>
            <a:stretch/>
          </p:blipFill>
          <p:spPr>
            <a:xfrm flipH="1">
              <a:off x="6687077" y="5389174"/>
              <a:ext cx="5504923" cy="1468825"/>
            </a:xfrm>
            <a:prstGeom prst="rect">
              <a:avLst/>
            </a:prstGeom>
          </p:spPr>
        </p:pic>
        <p:pic>
          <p:nvPicPr>
            <p:cNvPr id="4" name="图片 3">
              <a:extLst>
                <a:ext uri="{FF2B5EF4-FFF2-40B4-BE49-F238E27FC236}">
                  <a16:creationId xmlns="" xmlns:a16="http://schemas.microsoft.com/office/drawing/2014/main" id="{4A5D85FF-3AF1-4059-A5A4-AB924B58BA39}"/>
                </a:ext>
              </a:extLst>
            </p:cNvPr>
            <p:cNvPicPr>
              <a:picLocks noChangeAspect="1"/>
            </p:cNvPicPr>
            <p:nvPr/>
          </p:nvPicPr>
          <p:blipFill rotWithShape="1">
            <a:blip r:embed="rId7" cstate="hqprint">
              <a:extLst>
                <a:ext uri="{BEBA8EAE-BF5A-486C-A8C5-ECC9F3942E4B}">
                  <a14:imgProps xmlns:a14="http://schemas.microsoft.com/office/drawing/2010/main">
                    <a14:imgLayer r:embed="rId8">
                      <a14:imgEffect>
                        <a14:brightnessContrast bright="20000" contrast="20000"/>
                      </a14:imgEffect>
                    </a14:imgLayer>
                  </a14:imgProps>
                </a:ext>
                <a:ext uri="{28A0092B-C50C-407E-A947-70E740481C1C}">
                  <a14:useLocalDpi xmlns:a14="http://schemas.microsoft.com/office/drawing/2010/main" val="0"/>
                </a:ext>
              </a:extLst>
            </a:blip>
            <a:srcRect t="77336" r="24464"/>
            <a:stretch/>
          </p:blipFill>
          <p:spPr>
            <a:xfrm>
              <a:off x="0" y="5389174"/>
              <a:ext cx="12192000" cy="1468826"/>
            </a:xfrm>
            <a:prstGeom prst="rect">
              <a:avLst/>
            </a:prstGeom>
          </p:spPr>
        </p:pic>
      </p:grpSp>
      <p:pic>
        <p:nvPicPr>
          <p:cNvPr id="11" name="图片 10">
            <a:extLst>
              <a:ext uri="{FF2B5EF4-FFF2-40B4-BE49-F238E27FC236}">
                <a16:creationId xmlns="" xmlns:a16="http://schemas.microsoft.com/office/drawing/2014/main" id="{BF918C1E-8859-437E-A6ED-AD6A83321573}"/>
              </a:ext>
            </a:extLst>
          </p:cNvPr>
          <p:cNvPicPr>
            <a:picLocks noChangeAspect="1"/>
          </p:cNvPicPr>
          <p:nvPr/>
        </p:nvPicPr>
        <p:blipFill rotWithShape="1">
          <a:blip r:embed="rId9">
            <a:extLst>
              <a:ext uri="{28A0092B-C50C-407E-A947-70E740481C1C}">
                <a14:useLocalDpi xmlns:a14="http://schemas.microsoft.com/office/drawing/2010/main" val="0"/>
              </a:ext>
            </a:extLst>
          </a:blip>
          <a:srcRect t="83227" b="8741"/>
          <a:stretch/>
        </p:blipFill>
        <p:spPr>
          <a:xfrm>
            <a:off x="0" y="5389175"/>
            <a:ext cx="12192000" cy="1468825"/>
          </a:xfrm>
          <a:prstGeom prst="rect">
            <a:avLst/>
          </a:prstGeom>
        </p:spPr>
      </p:pic>
      <p:pic>
        <p:nvPicPr>
          <p:cNvPr id="20" name="图片 19">
            <a:extLst>
              <a:ext uri="{FF2B5EF4-FFF2-40B4-BE49-F238E27FC236}">
                <a16:creationId xmlns="" xmlns:a16="http://schemas.microsoft.com/office/drawing/2014/main" id="{2A5DAF7B-5C81-425A-8CB0-E4D51FEB1E93}"/>
              </a:ext>
            </a:extLst>
          </p:cNvPr>
          <p:cNvPicPr>
            <a:picLocks noChangeAspect="1"/>
          </p:cNvPicPr>
          <p:nvPr/>
        </p:nvPicPr>
        <p:blipFill>
          <a:blip r:embed="rId10" cstate="print">
            <a:extLst>
              <a:ext uri="{BEBA8EAE-BF5A-486C-A8C5-ECC9F3942E4B}">
                <a14:imgProps xmlns:a14="http://schemas.microsoft.com/office/drawing/2010/main">
                  <a14:imgLayer r:embed="rId11">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5174631" y="990971"/>
            <a:ext cx="1842738" cy="498461"/>
          </a:xfrm>
          <a:prstGeom prst="rect">
            <a:avLst/>
          </a:prstGeom>
        </p:spPr>
      </p:pic>
      <p:grpSp>
        <p:nvGrpSpPr>
          <p:cNvPr id="6" name="组合 5">
            <a:extLst>
              <a:ext uri="{FF2B5EF4-FFF2-40B4-BE49-F238E27FC236}">
                <a16:creationId xmlns="" xmlns:a16="http://schemas.microsoft.com/office/drawing/2014/main" id="{1ED833A6-888D-46C8-A054-71A6B2CC5A43}"/>
              </a:ext>
            </a:extLst>
          </p:cNvPr>
          <p:cNvGrpSpPr/>
          <p:nvPr/>
        </p:nvGrpSpPr>
        <p:grpSpPr>
          <a:xfrm>
            <a:off x="4188756" y="1762275"/>
            <a:ext cx="3826865" cy="781920"/>
            <a:chOff x="4188756" y="1772286"/>
            <a:chExt cx="3826865" cy="781920"/>
          </a:xfrm>
        </p:grpSpPr>
        <p:sp>
          <p:nvSpPr>
            <p:cNvPr id="13" name="矩形: 圆角 12">
              <a:extLst>
                <a:ext uri="{FF2B5EF4-FFF2-40B4-BE49-F238E27FC236}">
                  <a16:creationId xmlns="" xmlns:a16="http://schemas.microsoft.com/office/drawing/2014/main" id="{EFFDCF6A-C4EC-4922-8DFC-649A26A2D57F}"/>
                </a:ext>
              </a:extLst>
            </p:cNvPr>
            <p:cNvSpPr/>
            <p:nvPr/>
          </p:nvSpPr>
          <p:spPr>
            <a:xfrm>
              <a:off x="4188756" y="1772286"/>
              <a:ext cx="3826865" cy="781920"/>
            </a:xfrm>
            <a:prstGeom prst="roundRect">
              <a:avLst>
                <a:gd name="adj" fmla="val 50000"/>
              </a:avLst>
            </a:prstGeom>
            <a:solidFill>
              <a:srgbClr val="FF0000"/>
            </a:solidFill>
            <a:ln w="38100">
              <a:solidFill>
                <a:schemeClr val="bg1"/>
              </a:solidFill>
            </a:ln>
            <a:effectLst>
              <a:glow rad="190500">
                <a:schemeClr val="bg1">
                  <a:alpha val="5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方正兰亭粗黑简体" panose="02000000000000000000" pitchFamily="2" charset="-122"/>
                <a:ea typeface="方正兰亭粗黑简体" panose="02000000000000000000" pitchFamily="2" charset="-122"/>
              </a:endParaRPr>
            </a:p>
          </p:txBody>
        </p:sp>
        <p:sp>
          <p:nvSpPr>
            <p:cNvPr id="21" name="文本框 20">
              <a:extLst>
                <a:ext uri="{FF2B5EF4-FFF2-40B4-BE49-F238E27FC236}">
                  <a16:creationId xmlns="" xmlns:a16="http://schemas.microsoft.com/office/drawing/2014/main" id="{2E9F787D-25AD-4D4E-8A58-2A63BF2380DB}"/>
                </a:ext>
              </a:extLst>
            </p:cNvPr>
            <p:cNvSpPr txBox="1"/>
            <p:nvPr/>
          </p:nvSpPr>
          <p:spPr>
            <a:xfrm>
              <a:off x="6009822" y="1840081"/>
              <a:ext cx="184731" cy="646331"/>
            </a:xfrm>
            <a:prstGeom prst="rect">
              <a:avLst/>
            </a:prstGeom>
            <a:noFill/>
          </p:spPr>
          <p:txBody>
            <a:bodyPr wrap="none" rtlCol="0">
              <a:spAutoFit/>
            </a:bodyPr>
            <a:lstStyle/>
            <a:p>
              <a:pPr algn="ctr"/>
              <a:endParaRPr lang="zh-CN" altLang="en-US" sz="3600" dirty="0">
                <a:solidFill>
                  <a:schemeClr val="bg1"/>
                </a:solidFill>
                <a:latin typeface="方正兰亭粗黑简体" panose="02000000000000000000" pitchFamily="2" charset="-122"/>
                <a:ea typeface="方正兰亭粗黑简体" panose="02000000000000000000" pitchFamily="2" charset="-122"/>
              </a:endParaRPr>
            </a:p>
          </p:txBody>
        </p:sp>
      </p:grpSp>
      <p:sp>
        <p:nvSpPr>
          <p:cNvPr id="22" name="文本框 21">
            <a:extLst>
              <a:ext uri="{FF2B5EF4-FFF2-40B4-BE49-F238E27FC236}">
                <a16:creationId xmlns="" xmlns:a16="http://schemas.microsoft.com/office/drawing/2014/main" id="{D95E22B3-E9E6-4542-A4F0-CD0FAF6EB187}"/>
              </a:ext>
            </a:extLst>
          </p:cNvPr>
          <p:cNvSpPr txBox="1"/>
          <p:nvPr/>
        </p:nvSpPr>
        <p:spPr>
          <a:xfrm>
            <a:off x="1487945" y="3019946"/>
            <a:ext cx="9228809" cy="923330"/>
          </a:xfrm>
          <a:prstGeom prst="rect">
            <a:avLst/>
          </a:prstGeom>
          <a:noFill/>
        </p:spPr>
        <p:txBody>
          <a:bodyPr wrap="none" rtlCol="0">
            <a:spAutoFit/>
          </a:bodyPr>
          <a:lstStyle/>
          <a:p>
            <a:pPr algn="ctr"/>
            <a:r>
              <a:rPr lang="zh-CN" altLang="en-US" sz="5400" b="1" dirty="0">
                <a:solidFill>
                  <a:srgbClr val="FF0000"/>
                </a:solidFill>
                <a:latin typeface="方正兰亭粗黑简体" panose="02000000000000000000" pitchFamily="2" charset="-122"/>
                <a:ea typeface="方正兰亭粗黑简体" panose="02000000000000000000" pitchFamily="2" charset="-122"/>
              </a:rPr>
              <a:t>十</a:t>
            </a:r>
            <a:r>
              <a:rPr lang="zh-CN" altLang="en-US" sz="5400" b="1" dirty="0" smtClean="0">
                <a:solidFill>
                  <a:srgbClr val="FF0000"/>
                </a:solidFill>
                <a:latin typeface="方正兰亭粗黑简体" panose="02000000000000000000" pitchFamily="2" charset="-122"/>
                <a:ea typeface="方正兰亭粗黑简体" panose="02000000000000000000" pitchFamily="2" charset="-122"/>
              </a:rPr>
              <a:t>八大</a:t>
            </a:r>
            <a:r>
              <a:rPr lang="zh-CN" altLang="en-US" sz="5400" b="1" dirty="0" smtClean="0">
                <a:solidFill>
                  <a:srgbClr val="FF0000"/>
                </a:solidFill>
                <a:latin typeface="方正兰亭粗黑简体" panose="02000000000000000000" pitchFamily="2" charset="-122"/>
                <a:ea typeface="方正兰亭粗黑简体" panose="02000000000000000000" pitchFamily="2" charset="-122"/>
              </a:rPr>
              <a:t>来</a:t>
            </a:r>
            <a:r>
              <a:rPr lang="zh-CN" altLang="en-US" sz="5400" b="1" dirty="0">
                <a:solidFill>
                  <a:srgbClr val="FF0000"/>
                </a:solidFill>
                <a:latin typeface="方正兰亭粗黑简体" panose="02000000000000000000" pitchFamily="2" charset="-122"/>
                <a:ea typeface="方正兰亭粗黑简体" panose="02000000000000000000" pitchFamily="2" charset="-122"/>
              </a:rPr>
              <a:t>发生了哪些深刻变革</a:t>
            </a:r>
          </a:p>
        </p:txBody>
      </p:sp>
      <p:sp>
        <p:nvSpPr>
          <p:cNvPr id="12" name="文本框 11">
            <a:extLst>
              <a:ext uri="{FF2B5EF4-FFF2-40B4-BE49-F238E27FC236}">
                <a16:creationId xmlns="" xmlns:a16="http://schemas.microsoft.com/office/drawing/2014/main" id="{CC6B24B5-358C-42D8-982F-4E555F03EDE1}"/>
              </a:ext>
            </a:extLst>
          </p:cNvPr>
          <p:cNvSpPr txBox="1"/>
          <p:nvPr/>
        </p:nvSpPr>
        <p:spPr>
          <a:xfrm>
            <a:off x="1913383" y="7336707"/>
            <a:ext cx="3518912" cy="400110"/>
          </a:xfrm>
          <a:prstGeom prst="rect">
            <a:avLst/>
          </a:prstGeom>
          <a:noFill/>
        </p:spPr>
        <p:txBody>
          <a:bodyPr wrap="none" rtlCol="0">
            <a:spAutoFit/>
          </a:bodyPr>
          <a:lstStyle/>
          <a:p>
            <a:r>
              <a:rPr lang="zh-CN" altLang="en-US" sz="2000" dirty="0"/>
              <a:t>延时符（正式讲课时请删除）</a:t>
            </a:r>
          </a:p>
        </p:txBody>
      </p:sp>
    </p:spTree>
    <p:extLst>
      <p:ext uri="{BB962C8B-B14F-4D97-AF65-F5344CB8AC3E}">
        <p14:creationId xmlns:p14="http://schemas.microsoft.com/office/powerpoint/2010/main" val="632294603"/>
      </p:ext>
    </p:extLst>
  </p:cSld>
  <p:clrMapOvr>
    <a:masterClrMapping/>
  </p:clrMapOvr>
  <mc:AlternateContent xmlns:mc="http://schemas.openxmlformats.org/markup-compatibility/2006" xmlns:p14="http://schemas.microsoft.com/office/powerpoint/2010/main">
    <mc:Choice Requires="p14">
      <p:transition spd="slow" p14:dur="1500" advTm="0">
        <p14:window dir="vert"/>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45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decel="45000" fill="hold" nodeType="withEffect">
                                  <p:stCondLst>
                                    <p:cond delay="25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1000" fill="hold"/>
                                        <p:tgtEl>
                                          <p:spTgt spid="11"/>
                                        </p:tgtEl>
                                        <p:attrNameLst>
                                          <p:attrName>ppt_x</p:attrName>
                                        </p:attrNameLst>
                                      </p:cBhvr>
                                      <p:tavLst>
                                        <p:tav tm="0">
                                          <p:val>
                                            <p:strVal val="#ppt_x"/>
                                          </p:val>
                                        </p:tav>
                                        <p:tav tm="100000">
                                          <p:val>
                                            <p:strVal val="#ppt_x"/>
                                          </p:val>
                                        </p:tav>
                                      </p:tavLst>
                                    </p:anim>
                                    <p:anim calcmode="lin" valueType="num">
                                      <p:cBhvr additive="base">
                                        <p:cTn id="12" dur="1000" fill="hold"/>
                                        <p:tgtEl>
                                          <p:spTgt spid="11"/>
                                        </p:tgtEl>
                                        <p:attrNameLst>
                                          <p:attrName>ppt_y</p:attrName>
                                        </p:attrNameLst>
                                      </p:cBhvr>
                                      <p:tavLst>
                                        <p:tav tm="0">
                                          <p:val>
                                            <p:strVal val="1+#ppt_h/2"/>
                                          </p:val>
                                        </p:tav>
                                        <p:tav tm="100000">
                                          <p:val>
                                            <p:strVal val="#ppt_y"/>
                                          </p:val>
                                        </p:tav>
                                      </p:tavLst>
                                    </p:anim>
                                  </p:childTnLst>
                                </p:cTn>
                              </p:par>
                              <p:par>
                                <p:cTn id="13" presetID="53" presetClass="entr" presetSubtype="16"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47" presetClass="entr" presetSubtype="0" fill="hold" nodeType="withEffect">
                                  <p:stCondLst>
                                    <p:cond delay="75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75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par>
                                <p:cTn id="28" presetID="49" presetClass="entr" presetSubtype="0" decel="100000" fill="hold" grpId="0" nodeType="withEffect">
                                  <p:stCondLst>
                                    <p:cond delay="1500"/>
                                  </p:stCondLst>
                                  <p:iterate type="lt">
                                    <p:tmPct val="10000"/>
                                  </p:iterate>
                                  <p:childTnLst>
                                    <p:set>
                                      <p:cBhvr>
                                        <p:cTn id="29" dur="1" fill="hold">
                                          <p:stCondLst>
                                            <p:cond delay="0"/>
                                          </p:stCondLst>
                                        </p:cTn>
                                        <p:tgtEl>
                                          <p:spTgt spid="22"/>
                                        </p:tgtEl>
                                        <p:attrNameLst>
                                          <p:attrName>style.visibility</p:attrName>
                                        </p:attrNameLst>
                                      </p:cBhvr>
                                      <p:to>
                                        <p:strVal val="visible"/>
                                      </p:to>
                                    </p:set>
                                    <p:anim calcmode="lin" valueType="num">
                                      <p:cBhvr>
                                        <p:cTn id="30" dur="750" fill="hold"/>
                                        <p:tgtEl>
                                          <p:spTgt spid="22"/>
                                        </p:tgtEl>
                                        <p:attrNameLst>
                                          <p:attrName>ppt_w</p:attrName>
                                        </p:attrNameLst>
                                      </p:cBhvr>
                                      <p:tavLst>
                                        <p:tav tm="0">
                                          <p:val>
                                            <p:fltVal val="0"/>
                                          </p:val>
                                        </p:tav>
                                        <p:tav tm="100000">
                                          <p:val>
                                            <p:strVal val="#ppt_w"/>
                                          </p:val>
                                        </p:tav>
                                      </p:tavLst>
                                    </p:anim>
                                    <p:anim calcmode="lin" valueType="num">
                                      <p:cBhvr>
                                        <p:cTn id="31" dur="750" fill="hold"/>
                                        <p:tgtEl>
                                          <p:spTgt spid="22"/>
                                        </p:tgtEl>
                                        <p:attrNameLst>
                                          <p:attrName>ppt_h</p:attrName>
                                        </p:attrNameLst>
                                      </p:cBhvr>
                                      <p:tavLst>
                                        <p:tav tm="0">
                                          <p:val>
                                            <p:fltVal val="0"/>
                                          </p:val>
                                        </p:tav>
                                        <p:tav tm="100000">
                                          <p:val>
                                            <p:strVal val="#ppt_h"/>
                                          </p:val>
                                        </p:tav>
                                      </p:tavLst>
                                    </p:anim>
                                    <p:anim calcmode="lin" valueType="num">
                                      <p:cBhvr>
                                        <p:cTn id="32" dur="750" fill="hold"/>
                                        <p:tgtEl>
                                          <p:spTgt spid="22"/>
                                        </p:tgtEl>
                                        <p:attrNameLst>
                                          <p:attrName>style.rotation</p:attrName>
                                        </p:attrNameLst>
                                      </p:cBhvr>
                                      <p:tavLst>
                                        <p:tav tm="0">
                                          <p:val>
                                            <p:fltVal val="360"/>
                                          </p:val>
                                        </p:tav>
                                        <p:tav tm="100000">
                                          <p:val>
                                            <p:fltVal val="0"/>
                                          </p:val>
                                        </p:tav>
                                      </p:tavLst>
                                    </p:anim>
                                    <p:animEffect transition="in" filter="fade">
                                      <p:cBhvr>
                                        <p:cTn id="33" dur="750"/>
                                        <p:tgtEl>
                                          <p:spTgt spid="22"/>
                                        </p:tgtEl>
                                      </p:cBhvr>
                                    </p:animEffect>
                                  </p:childTnLst>
                                </p:cTn>
                              </p:par>
                            </p:childTnLst>
                          </p:cTn>
                        </p:par>
                        <p:par>
                          <p:cTn id="34" fill="hold">
                            <p:stCondLst>
                              <p:cond delay="3150"/>
                            </p:stCondLst>
                            <p:childTnLst>
                              <p:par>
                                <p:cTn id="35" presetID="10"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 xmlns:a16="http://schemas.microsoft.com/office/drawing/2014/main" id="{FDDE5E61-7F48-48A7-AA82-270559FC9B5E}"/>
              </a:ext>
            </a:extLst>
          </p:cNvPr>
          <p:cNvSpPr txBox="1"/>
          <p:nvPr/>
        </p:nvSpPr>
        <p:spPr>
          <a:xfrm>
            <a:off x="960724" y="425336"/>
            <a:ext cx="6670416" cy="646331"/>
          </a:xfrm>
          <a:prstGeom prst="rect">
            <a:avLst/>
          </a:prstGeom>
          <a:noFill/>
        </p:spPr>
        <p:txBody>
          <a:bodyPr wrap="none" rtlCol="0">
            <a:spAutoFit/>
          </a:bodyPr>
          <a:lstStyle/>
          <a:p>
            <a:r>
              <a:rPr lang="zh-CN" altLang="en-US" sz="3600" b="1" dirty="0">
                <a:solidFill>
                  <a:srgbClr val="FF0000"/>
                </a:solidFill>
                <a:latin typeface="方正兰亭粗黑简体" panose="02000000000000000000" pitchFamily="2" charset="-122"/>
                <a:ea typeface="方正兰亭粗黑简体" panose="02000000000000000000" pitchFamily="2" charset="-122"/>
              </a:rPr>
              <a:t>十八</a:t>
            </a:r>
            <a:r>
              <a:rPr lang="zh-CN" altLang="en-US" sz="3600" b="1" dirty="0" smtClean="0">
                <a:solidFill>
                  <a:srgbClr val="FF0000"/>
                </a:solidFill>
                <a:latin typeface="方正兰亭粗黑简体" panose="02000000000000000000" pitchFamily="2" charset="-122"/>
                <a:ea typeface="方正兰亭粗黑简体" panose="02000000000000000000" pitchFamily="2" charset="-122"/>
              </a:rPr>
              <a:t>大以</a:t>
            </a:r>
            <a:r>
              <a:rPr lang="zh-CN" altLang="en-US" sz="3600" b="1" dirty="0" smtClean="0">
                <a:solidFill>
                  <a:srgbClr val="FF0000"/>
                </a:solidFill>
                <a:latin typeface="方正兰亭粗黑简体" panose="02000000000000000000" pitchFamily="2" charset="-122"/>
                <a:ea typeface="方正兰亭粗黑简体" panose="02000000000000000000" pitchFamily="2" charset="-122"/>
              </a:rPr>
              <a:t>来</a:t>
            </a:r>
            <a:r>
              <a:rPr lang="zh-CN" altLang="en-US" sz="3600" b="1" dirty="0">
                <a:solidFill>
                  <a:srgbClr val="FF0000"/>
                </a:solidFill>
                <a:latin typeface="方正兰亭粗黑简体" panose="02000000000000000000" pitchFamily="2" charset="-122"/>
                <a:ea typeface="方正兰亭粗黑简体" panose="02000000000000000000" pitchFamily="2" charset="-122"/>
              </a:rPr>
              <a:t>发生了哪些深刻变革</a:t>
            </a:r>
          </a:p>
        </p:txBody>
      </p:sp>
      <p:sp>
        <p:nvSpPr>
          <p:cNvPr id="3" name="矩形 2">
            <a:extLst>
              <a:ext uri="{FF2B5EF4-FFF2-40B4-BE49-F238E27FC236}">
                <a16:creationId xmlns="" xmlns:a16="http://schemas.microsoft.com/office/drawing/2014/main" id="{BE73A172-1C21-4693-BCBA-250B9024B55B}"/>
              </a:ext>
            </a:extLst>
          </p:cNvPr>
          <p:cNvSpPr/>
          <p:nvPr/>
        </p:nvSpPr>
        <p:spPr>
          <a:xfrm>
            <a:off x="515148" y="2467429"/>
            <a:ext cx="6301289" cy="3831818"/>
          </a:xfrm>
          <a:prstGeom prst="rect">
            <a:avLst/>
          </a:prstGeom>
          <a:noFill/>
        </p:spPr>
        <p:txBody>
          <a:bodyPr wrap="square" rtlCol="0">
            <a:spAutoFit/>
          </a:bodyPr>
          <a:lstStyle/>
          <a:p>
            <a:pPr>
              <a:lnSpc>
                <a:spcPct val="150000"/>
              </a:lnSpc>
            </a:pPr>
            <a:r>
              <a:rPr lang="zh-CN" altLang="en-US" dirty="0">
                <a:solidFill>
                  <a:srgbClr val="FF0000"/>
                </a:solidFill>
                <a:latin typeface="方正兰亭黑简体" panose="02000000000000000000" pitchFamily="2" charset="-122"/>
                <a:ea typeface="方正兰亭黑简体" panose="02000000000000000000" pitchFamily="2" charset="-122"/>
              </a:rPr>
              <a:t>      党中央果断作出我国经济发展进入新常态的重大判断，提出</a:t>
            </a:r>
            <a:r>
              <a:rPr lang="zh-CN" altLang="en-US" b="1" dirty="0">
                <a:solidFill>
                  <a:srgbClr val="FF0000"/>
                </a:solidFill>
                <a:latin typeface="方正兰亭黑简体" panose="02000000000000000000" pitchFamily="2" charset="-122"/>
                <a:ea typeface="方正兰亭黑简体" panose="02000000000000000000" pitchFamily="2" charset="-122"/>
              </a:rPr>
              <a:t>创新、协调、绿色、开放、共享</a:t>
            </a:r>
            <a:r>
              <a:rPr lang="zh-CN" altLang="en-US" dirty="0">
                <a:solidFill>
                  <a:srgbClr val="FF0000"/>
                </a:solidFill>
                <a:latin typeface="方正兰亭黑简体" panose="02000000000000000000" pitchFamily="2" charset="-122"/>
                <a:ea typeface="方正兰亭黑简体" panose="02000000000000000000" pitchFamily="2" charset="-122"/>
              </a:rPr>
              <a:t>的发展理念，加快完善使市场在资源配置中起决定性作用和更好发挥政府作用的体制机制，坚持稳中求进工作总基调，坚定不移推进供给侧结构性改革，坚定不移推进“三去一降一补”，接连推出“一带一路”建设、京津冀协同发展、长江经济带发展、创新驱动发展等重大战略，加快推进经济结构调整和新旧动能转换，大力推进精准扶贫、精准脱贫，特别是强调要坚持正确政绩观，不简单以生产总值增长率论英雄。</a:t>
            </a:r>
            <a:endParaRPr lang="zh-CN" altLang="en-US" b="1" dirty="0">
              <a:solidFill>
                <a:srgbClr val="FF0000"/>
              </a:solidFill>
              <a:latin typeface="方正兰亭黑简体" panose="02000000000000000000" pitchFamily="2" charset="-122"/>
              <a:ea typeface="方正兰亭黑简体" panose="02000000000000000000" pitchFamily="2" charset="-122"/>
            </a:endParaRPr>
          </a:p>
        </p:txBody>
      </p:sp>
      <p:sp>
        <p:nvSpPr>
          <p:cNvPr id="13" name="矩形 12">
            <a:extLst>
              <a:ext uri="{FF2B5EF4-FFF2-40B4-BE49-F238E27FC236}">
                <a16:creationId xmlns="" xmlns:a16="http://schemas.microsoft.com/office/drawing/2014/main" id="{1AEEABCC-065B-48AB-AAF2-B3C197946081}"/>
              </a:ext>
            </a:extLst>
          </p:cNvPr>
          <p:cNvSpPr/>
          <p:nvPr/>
        </p:nvSpPr>
        <p:spPr>
          <a:xfrm>
            <a:off x="515149" y="1306290"/>
            <a:ext cx="6301288" cy="69668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latin typeface="方正兰亭粗黑简体" panose="02000000000000000000" pitchFamily="2" charset="-122"/>
                <a:ea typeface="方正兰亭粗黑简体" panose="02000000000000000000" pitchFamily="2" charset="-122"/>
              </a:rPr>
              <a:t>（一）发展理念和发展方式发生深刻变革</a:t>
            </a:r>
          </a:p>
        </p:txBody>
      </p:sp>
      <p:pic>
        <p:nvPicPr>
          <p:cNvPr id="5122" name="Picture 2">
            <a:extLst>
              <a:ext uri="{FF2B5EF4-FFF2-40B4-BE49-F238E27FC236}">
                <a16:creationId xmlns="" xmlns:a16="http://schemas.microsoft.com/office/drawing/2014/main" id="{0DB8C227-C77B-4DF0-AC6F-D12F4220ADE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184226" y="2407063"/>
            <a:ext cx="3753811" cy="2735450"/>
          </a:xfrm>
          <a:custGeom>
            <a:avLst/>
            <a:gdLst>
              <a:gd name="connsiteX0" fmla="*/ 1492416 w 2984832"/>
              <a:gd name="connsiteY0" fmla="*/ 0 h 2984832"/>
              <a:gd name="connsiteX1" fmla="*/ 2984832 w 2984832"/>
              <a:gd name="connsiteY1" fmla="*/ 1492416 h 2984832"/>
              <a:gd name="connsiteX2" fmla="*/ 1492416 w 2984832"/>
              <a:gd name="connsiteY2" fmla="*/ 2984832 h 2984832"/>
              <a:gd name="connsiteX3" fmla="*/ 0 w 2984832"/>
              <a:gd name="connsiteY3" fmla="*/ 1492416 h 2984832"/>
              <a:gd name="connsiteX4" fmla="*/ 1492416 w 2984832"/>
              <a:gd name="connsiteY4" fmla="*/ 0 h 2984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4832" h="2984832">
                <a:moveTo>
                  <a:pt x="1492416" y="0"/>
                </a:moveTo>
                <a:cubicBezTo>
                  <a:pt x="2316655" y="0"/>
                  <a:pt x="2984832" y="668177"/>
                  <a:pt x="2984832" y="1492416"/>
                </a:cubicBezTo>
                <a:cubicBezTo>
                  <a:pt x="2984832" y="2316655"/>
                  <a:pt x="2316655" y="2984832"/>
                  <a:pt x="1492416" y="2984832"/>
                </a:cubicBezTo>
                <a:cubicBezTo>
                  <a:pt x="668177" y="2984832"/>
                  <a:pt x="0" y="2316655"/>
                  <a:pt x="0" y="1492416"/>
                </a:cubicBezTo>
                <a:cubicBezTo>
                  <a:pt x="0" y="668177"/>
                  <a:pt x="668177" y="0"/>
                  <a:pt x="1492416" y="0"/>
                </a:cubicBezTo>
                <a:close/>
              </a:path>
            </a:pathLst>
          </a:custGeom>
          <a:extLst>
            <a:ext uri="{909E8E84-426E-40DD-AFC4-6F175D3DCCD1}">
              <a14:hiddenFill xmlns:a14="http://schemas.microsoft.com/office/drawing/2010/main">
                <a:solidFill>
                  <a:srgbClr val="FFFFFF"/>
                </a:solidFill>
              </a14:hiddenFill>
            </a:ext>
          </a:extLst>
        </p:spPr>
      </p:pic>
      <p:sp>
        <p:nvSpPr>
          <p:cNvPr id="19" name="矩形: 圆角 18">
            <a:extLst>
              <a:ext uri="{FF2B5EF4-FFF2-40B4-BE49-F238E27FC236}">
                <a16:creationId xmlns="" xmlns:a16="http://schemas.microsoft.com/office/drawing/2014/main" id="{F8BB0DDE-80AD-4B04-8FDA-E152AB83D5EE}"/>
              </a:ext>
            </a:extLst>
          </p:cNvPr>
          <p:cNvSpPr>
            <a:spLocks noChangeAspect="1"/>
          </p:cNvSpPr>
          <p:nvPr/>
        </p:nvSpPr>
        <p:spPr>
          <a:xfrm flipH="1" flipV="1">
            <a:off x="8602965" y="2138775"/>
            <a:ext cx="328654" cy="328654"/>
          </a:xfrm>
          <a:prstGeom prst="roundRect">
            <a:avLst>
              <a:gd name="adj" fmla="val 50000"/>
            </a:avLst>
          </a:prstGeom>
          <a:solidFill>
            <a:srgbClr val="FF0000">
              <a:alpha val="75000"/>
            </a:srgb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圆角 19">
            <a:extLst>
              <a:ext uri="{FF2B5EF4-FFF2-40B4-BE49-F238E27FC236}">
                <a16:creationId xmlns="" xmlns:a16="http://schemas.microsoft.com/office/drawing/2014/main" id="{BC1D65B0-802E-4649-AE29-ED3C8A20D117}"/>
              </a:ext>
            </a:extLst>
          </p:cNvPr>
          <p:cNvSpPr>
            <a:spLocks noChangeAspect="1"/>
          </p:cNvSpPr>
          <p:nvPr/>
        </p:nvSpPr>
        <p:spPr>
          <a:xfrm flipH="1" flipV="1">
            <a:off x="9643549" y="2349307"/>
            <a:ext cx="729947" cy="729947"/>
          </a:xfrm>
          <a:prstGeom prst="roundRect">
            <a:avLst>
              <a:gd name="adj" fmla="val 50000"/>
            </a:avLst>
          </a:prstGeom>
          <a:solidFill>
            <a:srgbClr val="FF0000"/>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1" name="组合 20">
            <a:extLst>
              <a:ext uri="{FF2B5EF4-FFF2-40B4-BE49-F238E27FC236}">
                <a16:creationId xmlns="" xmlns:a16="http://schemas.microsoft.com/office/drawing/2014/main" id="{022EFB09-31B4-4306-9A7D-23DF664FAFEC}"/>
              </a:ext>
            </a:extLst>
          </p:cNvPr>
          <p:cNvGrpSpPr>
            <a:grpSpLocks noChangeAspect="1"/>
          </p:cNvGrpSpPr>
          <p:nvPr/>
        </p:nvGrpSpPr>
        <p:grpSpPr>
          <a:xfrm>
            <a:off x="10282907" y="4510510"/>
            <a:ext cx="1080000" cy="1080000"/>
            <a:chOff x="7887725" y="4161875"/>
            <a:chExt cx="1562793" cy="1562793"/>
          </a:xfrm>
        </p:grpSpPr>
        <p:sp>
          <p:nvSpPr>
            <p:cNvPr id="22" name="矩形: 圆角 21">
              <a:extLst>
                <a:ext uri="{FF2B5EF4-FFF2-40B4-BE49-F238E27FC236}">
                  <a16:creationId xmlns="" xmlns:a16="http://schemas.microsoft.com/office/drawing/2014/main" id="{A4BDA3F3-88F6-41B0-9EDA-3B8ADFA04290}"/>
                </a:ext>
              </a:extLst>
            </p:cNvPr>
            <p:cNvSpPr>
              <a:spLocks noChangeAspect="1"/>
            </p:cNvSpPr>
            <p:nvPr/>
          </p:nvSpPr>
          <p:spPr>
            <a:xfrm>
              <a:off x="7887725" y="4161875"/>
              <a:ext cx="1562793" cy="1562793"/>
            </a:xfrm>
            <a:prstGeom prst="roundRect">
              <a:avLst>
                <a:gd name="adj" fmla="val 50000"/>
              </a:avLst>
            </a:prstGeom>
            <a:solidFill>
              <a:srgbClr val="FF0000"/>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 name="Freeform 5">
              <a:extLst>
                <a:ext uri="{FF2B5EF4-FFF2-40B4-BE49-F238E27FC236}">
                  <a16:creationId xmlns="" xmlns:a16="http://schemas.microsoft.com/office/drawing/2014/main" id="{4A41043E-346F-476C-80BE-B7DE3C770537}"/>
                </a:ext>
              </a:extLst>
            </p:cNvPr>
            <p:cNvSpPr>
              <a:spLocks/>
            </p:cNvSpPr>
            <p:nvPr/>
          </p:nvSpPr>
          <p:spPr bwMode="auto">
            <a:xfrm>
              <a:off x="8282438" y="4552334"/>
              <a:ext cx="773366" cy="781873"/>
            </a:xfrm>
            <a:custGeom>
              <a:avLst/>
              <a:gdLst>
                <a:gd name="T0" fmla="*/ 2313 w 16074"/>
                <a:gd name="T1" fmla="*/ 11564 h 16128"/>
                <a:gd name="T2" fmla="*/ 3529 w 16074"/>
                <a:gd name="T3" fmla="*/ 12395 h 16128"/>
                <a:gd name="T4" fmla="*/ 4818 w 16074"/>
                <a:gd name="T5" fmla="*/ 13031 h 16128"/>
                <a:gd name="T6" fmla="*/ 6189 w 16074"/>
                <a:gd name="T7" fmla="*/ 13418 h 16128"/>
                <a:gd name="T8" fmla="*/ 7653 w 16074"/>
                <a:gd name="T9" fmla="*/ 13501 h 16128"/>
                <a:gd name="T10" fmla="*/ 9219 w 16074"/>
                <a:gd name="T11" fmla="*/ 13224 h 16128"/>
                <a:gd name="T12" fmla="*/ 5225 w 16074"/>
                <a:gd name="T13" fmla="*/ 7326 h 16128"/>
                <a:gd name="T14" fmla="*/ 5604 w 16074"/>
                <a:gd name="T15" fmla="*/ 2588 h 16128"/>
                <a:gd name="T16" fmla="*/ 5918 w 16074"/>
                <a:gd name="T17" fmla="*/ 2680 h 16128"/>
                <a:gd name="T18" fmla="*/ 6274 w 16074"/>
                <a:gd name="T19" fmla="*/ 2719 h 16128"/>
                <a:gd name="T20" fmla="*/ 6671 w 16074"/>
                <a:gd name="T21" fmla="*/ 2688 h 16128"/>
                <a:gd name="T22" fmla="*/ 7102 w 16074"/>
                <a:gd name="T23" fmla="*/ 2577 h 16128"/>
                <a:gd name="T24" fmla="*/ 7563 w 16074"/>
                <a:gd name="T25" fmla="*/ 2375 h 16128"/>
                <a:gd name="T26" fmla="*/ 8053 w 16074"/>
                <a:gd name="T27" fmla="*/ 2066 h 16128"/>
                <a:gd name="T28" fmla="*/ 12930 w 16074"/>
                <a:gd name="T29" fmla="*/ 10057 h 16128"/>
                <a:gd name="T30" fmla="*/ 13396 w 16074"/>
                <a:gd name="T31" fmla="*/ 8301 h 16128"/>
                <a:gd name="T32" fmla="*/ 13347 w 16074"/>
                <a:gd name="T33" fmla="*/ 6443 h 16128"/>
                <a:gd name="T34" fmla="*/ 12801 w 16074"/>
                <a:gd name="T35" fmla="*/ 4583 h 16128"/>
                <a:gd name="T36" fmla="*/ 11773 w 16074"/>
                <a:gd name="T37" fmla="*/ 2822 h 16128"/>
                <a:gd name="T38" fmla="*/ 10277 w 16074"/>
                <a:gd name="T39" fmla="*/ 1262 h 16128"/>
                <a:gd name="T40" fmla="*/ 8329 w 16074"/>
                <a:gd name="T41" fmla="*/ 0 h 16128"/>
                <a:gd name="T42" fmla="*/ 10526 w 16074"/>
                <a:gd name="T43" fmla="*/ 458 h 16128"/>
                <a:gd name="T44" fmla="*/ 12659 w 16074"/>
                <a:gd name="T45" fmla="*/ 1583 h 16128"/>
                <a:gd name="T46" fmla="*/ 14464 w 16074"/>
                <a:gd name="T47" fmla="*/ 3304 h 16128"/>
                <a:gd name="T48" fmla="*/ 15679 w 16074"/>
                <a:gd name="T49" fmla="*/ 5557 h 16128"/>
                <a:gd name="T50" fmla="*/ 16044 w 16074"/>
                <a:gd name="T51" fmla="*/ 8271 h 16128"/>
                <a:gd name="T52" fmla="*/ 15294 w 16074"/>
                <a:gd name="T53" fmla="*/ 11379 h 16128"/>
                <a:gd name="T54" fmla="*/ 12655 w 16074"/>
                <a:gd name="T55" fmla="*/ 14684 h 16128"/>
                <a:gd name="T56" fmla="*/ 10870 w 16074"/>
                <a:gd name="T57" fmla="*/ 15495 h 16128"/>
                <a:gd name="T58" fmla="*/ 9145 w 16074"/>
                <a:gd name="T59" fmla="*/ 15974 h 16128"/>
                <a:gd name="T60" fmla="*/ 7486 w 16074"/>
                <a:gd name="T61" fmla="*/ 16128 h 16128"/>
                <a:gd name="T62" fmla="*/ 5906 w 16074"/>
                <a:gd name="T63" fmla="*/ 15967 h 16128"/>
                <a:gd name="T64" fmla="*/ 4415 w 16074"/>
                <a:gd name="T65" fmla="*/ 15498 h 16128"/>
                <a:gd name="T66" fmla="*/ 3023 w 16074"/>
                <a:gd name="T67" fmla="*/ 14731 h 16128"/>
                <a:gd name="T68" fmla="*/ 2528 w 16074"/>
                <a:gd name="T69" fmla="*/ 14487 h 16128"/>
                <a:gd name="T70" fmla="*/ 2530 w 16074"/>
                <a:gd name="T71" fmla="*/ 14735 h 16128"/>
                <a:gd name="T72" fmla="*/ 2473 w 16074"/>
                <a:gd name="T73" fmla="*/ 14983 h 16128"/>
                <a:gd name="T74" fmla="*/ 2363 w 16074"/>
                <a:gd name="T75" fmla="*/ 15222 h 16128"/>
                <a:gd name="T76" fmla="*/ 2207 w 16074"/>
                <a:gd name="T77" fmla="*/ 15444 h 16128"/>
                <a:gd name="T78" fmla="*/ 2013 w 16074"/>
                <a:gd name="T79" fmla="*/ 15642 h 16128"/>
                <a:gd name="T80" fmla="*/ 1779 w 16074"/>
                <a:gd name="T81" fmla="*/ 15812 h 16128"/>
                <a:gd name="T82" fmla="*/ 1496 w 16074"/>
                <a:gd name="T83" fmla="*/ 15944 h 16128"/>
                <a:gd name="T84" fmla="*/ 1210 w 16074"/>
                <a:gd name="T85" fmla="*/ 16001 h 16128"/>
                <a:gd name="T86" fmla="*/ 933 w 16074"/>
                <a:gd name="T87" fmla="*/ 15986 h 16128"/>
                <a:gd name="T88" fmla="*/ 671 w 16074"/>
                <a:gd name="T89" fmla="*/ 15902 h 16128"/>
                <a:gd name="T90" fmla="*/ 436 w 16074"/>
                <a:gd name="T91" fmla="*/ 15751 h 16128"/>
                <a:gd name="T92" fmla="*/ 234 w 16074"/>
                <a:gd name="T93" fmla="*/ 15534 h 16128"/>
                <a:gd name="T94" fmla="*/ 33 w 16074"/>
                <a:gd name="T95" fmla="*/ 15112 h 16128"/>
                <a:gd name="T96" fmla="*/ 17 w 16074"/>
                <a:gd name="T97" fmla="*/ 14651 h 16128"/>
                <a:gd name="T98" fmla="*/ 179 w 16074"/>
                <a:gd name="T99" fmla="*/ 14226 h 16128"/>
                <a:gd name="T100" fmla="*/ 478 w 16074"/>
                <a:gd name="T101" fmla="*/ 13874 h 16128"/>
                <a:gd name="T102" fmla="*/ 878 w 16074"/>
                <a:gd name="T103" fmla="*/ 13632 h 16128"/>
                <a:gd name="T104" fmla="*/ 1339 w 16074"/>
                <a:gd name="T105" fmla="*/ 13536 h 16128"/>
                <a:gd name="T106" fmla="*/ 1477 w 16074"/>
                <a:gd name="T107" fmla="*/ 13406 h 16128"/>
                <a:gd name="T108" fmla="*/ 1100 w 16074"/>
                <a:gd name="T109" fmla="*/ 12990 h 16128"/>
                <a:gd name="T110" fmla="*/ 736 w 16074"/>
                <a:gd name="T111" fmla="*/ 12545 h 1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074" h="16128">
                  <a:moveTo>
                    <a:pt x="454" y="12169"/>
                  </a:moveTo>
                  <a:lnTo>
                    <a:pt x="1614" y="10993"/>
                  </a:lnTo>
                  <a:lnTo>
                    <a:pt x="1844" y="11188"/>
                  </a:lnTo>
                  <a:lnTo>
                    <a:pt x="2077" y="11378"/>
                  </a:lnTo>
                  <a:lnTo>
                    <a:pt x="2313" y="11564"/>
                  </a:lnTo>
                  <a:lnTo>
                    <a:pt x="2550" y="11742"/>
                  </a:lnTo>
                  <a:lnTo>
                    <a:pt x="2792" y="11916"/>
                  </a:lnTo>
                  <a:lnTo>
                    <a:pt x="3035" y="12083"/>
                  </a:lnTo>
                  <a:lnTo>
                    <a:pt x="3280" y="12242"/>
                  </a:lnTo>
                  <a:lnTo>
                    <a:pt x="3529" y="12395"/>
                  </a:lnTo>
                  <a:lnTo>
                    <a:pt x="3781" y="12540"/>
                  </a:lnTo>
                  <a:lnTo>
                    <a:pt x="4035" y="12677"/>
                  </a:lnTo>
                  <a:lnTo>
                    <a:pt x="4293" y="12804"/>
                  </a:lnTo>
                  <a:lnTo>
                    <a:pt x="4554" y="12923"/>
                  </a:lnTo>
                  <a:lnTo>
                    <a:pt x="4818" y="13031"/>
                  </a:lnTo>
                  <a:lnTo>
                    <a:pt x="5086" y="13131"/>
                  </a:lnTo>
                  <a:lnTo>
                    <a:pt x="5356" y="13220"/>
                  </a:lnTo>
                  <a:lnTo>
                    <a:pt x="5630" y="13298"/>
                  </a:lnTo>
                  <a:lnTo>
                    <a:pt x="5908" y="13364"/>
                  </a:lnTo>
                  <a:lnTo>
                    <a:pt x="6189" y="13418"/>
                  </a:lnTo>
                  <a:lnTo>
                    <a:pt x="6474" y="13461"/>
                  </a:lnTo>
                  <a:lnTo>
                    <a:pt x="6763" y="13491"/>
                  </a:lnTo>
                  <a:lnTo>
                    <a:pt x="7056" y="13508"/>
                  </a:lnTo>
                  <a:lnTo>
                    <a:pt x="7352" y="13511"/>
                  </a:lnTo>
                  <a:lnTo>
                    <a:pt x="7653" y="13501"/>
                  </a:lnTo>
                  <a:lnTo>
                    <a:pt x="7958" y="13476"/>
                  </a:lnTo>
                  <a:lnTo>
                    <a:pt x="8267" y="13437"/>
                  </a:lnTo>
                  <a:lnTo>
                    <a:pt x="8579" y="13381"/>
                  </a:lnTo>
                  <a:lnTo>
                    <a:pt x="8897" y="13311"/>
                  </a:lnTo>
                  <a:lnTo>
                    <a:pt x="9219" y="13224"/>
                  </a:lnTo>
                  <a:lnTo>
                    <a:pt x="9546" y="13121"/>
                  </a:lnTo>
                  <a:lnTo>
                    <a:pt x="9877" y="13001"/>
                  </a:lnTo>
                  <a:lnTo>
                    <a:pt x="10212" y="12863"/>
                  </a:lnTo>
                  <a:lnTo>
                    <a:pt x="10554" y="12708"/>
                  </a:lnTo>
                  <a:lnTo>
                    <a:pt x="5225" y="7326"/>
                  </a:lnTo>
                  <a:lnTo>
                    <a:pt x="3765" y="8813"/>
                  </a:lnTo>
                  <a:lnTo>
                    <a:pt x="1503" y="6582"/>
                  </a:lnTo>
                  <a:lnTo>
                    <a:pt x="5491" y="2537"/>
                  </a:lnTo>
                  <a:lnTo>
                    <a:pt x="5547" y="2563"/>
                  </a:lnTo>
                  <a:lnTo>
                    <a:pt x="5604" y="2588"/>
                  </a:lnTo>
                  <a:lnTo>
                    <a:pt x="5663" y="2610"/>
                  </a:lnTo>
                  <a:lnTo>
                    <a:pt x="5724" y="2631"/>
                  </a:lnTo>
                  <a:lnTo>
                    <a:pt x="5787" y="2649"/>
                  </a:lnTo>
                  <a:lnTo>
                    <a:pt x="5852" y="2666"/>
                  </a:lnTo>
                  <a:lnTo>
                    <a:pt x="5918" y="2680"/>
                  </a:lnTo>
                  <a:lnTo>
                    <a:pt x="5986" y="2693"/>
                  </a:lnTo>
                  <a:lnTo>
                    <a:pt x="6055" y="2703"/>
                  </a:lnTo>
                  <a:lnTo>
                    <a:pt x="6127" y="2711"/>
                  </a:lnTo>
                  <a:lnTo>
                    <a:pt x="6200" y="2716"/>
                  </a:lnTo>
                  <a:lnTo>
                    <a:pt x="6274" y="2719"/>
                  </a:lnTo>
                  <a:lnTo>
                    <a:pt x="6351" y="2719"/>
                  </a:lnTo>
                  <a:lnTo>
                    <a:pt x="6429" y="2716"/>
                  </a:lnTo>
                  <a:lnTo>
                    <a:pt x="6508" y="2710"/>
                  </a:lnTo>
                  <a:lnTo>
                    <a:pt x="6588" y="2700"/>
                  </a:lnTo>
                  <a:lnTo>
                    <a:pt x="6671" y="2688"/>
                  </a:lnTo>
                  <a:lnTo>
                    <a:pt x="6755" y="2673"/>
                  </a:lnTo>
                  <a:lnTo>
                    <a:pt x="6840" y="2654"/>
                  </a:lnTo>
                  <a:lnTo>
                    <a:pt x="6925" y="2632"/>
                  </a:lnTo>
                  <a:lnTo>
                    <a:pt x="7013" y="2607"/>
                  </a:lnTo>
                  <a:lnTo>
                    <a:pt x="7102" y="2577"/>
                  </a:lnTo>
                  <a:lnTo>
                    <a:pt x="7192" y="2545"/>
                  </a:lnTo>
                  <a:lnTo>
                    <a:pt x="7283" y="2508"/>
                  </a:lnTo>
                  <a:lnTo>
                    <a:pt x="7375" y="2468"/>
                  </a:lnTo>
                  <a:lnTo>
                    <a:pt x="7469" y="2423"/>
                  </a:lnTo>
                  <a:lnTo>
                    <a:pt x="7563" y="2375"/>
                  </a:lnTo>
                  <a:lnTo>
                    <a:pt x="7659" y="2321"/>
                  </a:lnTo>
                  <a:lnTo>
                    <a:pt x="7756" y="2265"/>
                  </a:lnTo>
                  <a:lnTo>
                    <a:pt x="7854" y="2203"/>
                  </a:lnTo>
                  <a:lnTo>
                    <a:pt x="7953" y="2137"/>
                  </a:lnTo>
                  <a:lnTo>
                    <a:pt x="8053" y="2066"/>
                  </a:lnTo>
                  <a:lnTo>
                    <a:pt x="9204" y="3243"/>
                  </a:lnTo>
                  <a:lnTo>
                    <a:pt x="7220" y="5296"/>
                  </a:lnTo>
                  <a:lnTo>
                    <a:pt x="12597" y="10708"/>
                  </a:lnTo>
                  <a:lnTo>
                    <a:pt x="12775" y="10387"/>
                  </a:lnTo>
                  <a:lnTo>
                    <a:pt x="12930" y="10057"/>
                  </a:lnTo>
                  <a:lnTo>
                    <a:pt x="13065" y="9719"/>
                  </a:lnTo>
                  <a:lnTo>
                    <a:pt x="13179" y="9373"/>
                  </a:lnTo>
                  <a:lnTo>
                    <a:pt x="13271" y="9022"/>
                  </a:lnTo>
                  <a:lnTo>
                    <a:pt x="13344" y="8664"/>
                  </a:lnTo>
                  <a:lnTo>
                    <a:pt x="13396" y="8301"/>
                  </a:lnTo>
                  <a:lnTo>
                    <a:pt x="13426" y="7934"/>
                  </a:lnTo>
                  <a:lnTo>
                    <a:pt x="13437" y="7564"/>
                  </a:lnTo>
                  <a:lnTo>
                    <a:pt x="13427" y="7192"/>
                  </a:lnTo>
                  <a:lnTo>
                    <a:pt x="13398" y="6818"/>
                  </a:lnTo>
                  <a:lnTo>
                    <a:pt x="13347" y="6443"/>
                  </a:lnTo>
                  <a:lnTo>
                    <a:pt x="13277" y="6068"/>
                  </a:lnTo>
                  <a:lnTo>
                    <a:pt x="13188" y="5694"/>
                  </a:lnTo>
                  <a:lnTo>
                    <a:pt x="13079" y="5321"/>
                  </a:lnTo>
                  <a:lnTo>
                    <a:pt x="12949" y="4950"/>
                  </a:lnTo>
                  <a:lnTo>
                    <a:pt x="12801" y="4583"/>
                  </a:lnTo>
                  <a:lnTo>
                    <a:pt x="12634" y="4220"/>
                  </a:lnTo>
                  <a:lnTo>
                    <a:pt x="12447" y="3862"/>
                  </a:lnTo>
                  <a:lnTo>
                    <a:pt x="12241" y="3509"/>
                  </a:lnTo>
                  <a:lnTo>
                    <a:pt x="12017" y="3162"/>
                  </a:lnTo>
                  <a:lnTo>
                    <a:pt x="11773" y="2822"/>
                  </a:lnTo>
                  <a:lnTo>
                    <a:pt x="11511" y="2492"/>
                  </a:lnTo>
                  <a:lnTo>
                    <a:pt x="11230" y="2169"/>
                  </a:lnTo>
                  <a:lnTo>
                    <a:pt x="10931" y="1856"/>
                  </a:lnTo>
                  <a:lnTo>
                    <a:pt x="10613" y="1553"/>
                  </a:lnTo>
                  <a:lnTo>
                    <a:pt x="10277" y="1262"/>
                  </a:lnTo>
                  <a:lnTo>
                    <a:pt x="9924" y="982"/>
                  </a:lnTo>
                  <a:lnTo>
                    <a:pt x="9551" y="716"/>
                  </a:lnTo>
                  <a:lnTo>
                    <a:pt x="9162" y="463"/>
                  </a:lnTo>
                  <a:lnTo>
                    <a:pt x="8754" y="224"/>
                  </a:lnTo>
                  <a:lnTo>
                    <a:pt x="8329" y="0"/>
                  </a:lnTo>
                  <a:lnTo>
                    <a:pt x="8761" y="35"/>
                  </a:lnTo>
                  <a:lnTo>
                    <a:pt x="9199" y="99"/>
                  </a:lnTo>
                  <a:lnTo>
                    <a:pt x="9641" y="192"/>
                  </a:lnTo>
                  <a:lnTo>
                    <a:pt x="10084" y="310"/>
                  </a:lnTo>
                  <a:lnTo>
                    <a:pt x="10526" y="458"/>
                  </a:lnTo>
                  <a:lnTo>
                    <a:pt x="10966" y="632"/>
                  </a:lnTo>
                  <a:lnTo>
                    <a:pt x="11402" y="832"/>
                  </a:lnTo>
                  <a:lnTo>
                    <a:pt x="11830" y="1057"/>
                  </a:lnTo>
                  <a:lnTo>
                    <a:pt x="12250" y="1307"/>
                  </a:lnTo>
                  <a:lnTo>
                    <a:pt x="12659" y="1583"/>
                  </a:lnTo>
                  <a:lnTo>
                    <a:pt x="13054" y="1881"/>
                  </a:lnTo>
                  <a:lnTo>
                    <a:pt x="13435" y="2203"/>
                  </a:lnTo>
                  <a:lnTo>
                    <a:pt x="13798" y="2548"/>
                  </a:lnTo>
                  <a:lnTo>
                    <a:pt x="14141" y="2915"/>
                  </a:lnTo>
                  <a:lnTo>
                    <a:pt x="14464" y="3304"/>
                  </a:lnTo>
                  <a:lnTo>
                    <a:pt x="14762" y="3714"/>
                  </a:lnTo>
                  <a:lnTo>
                    <a:pt x="15036" y="4146"/>
                  </a:lnTo>
                  <a:lnTo>
                    <a:pt x="15281" y="4596"/>
                  </a:lnTo>
                  <a:lnTo>
                    <a:pt x="15496" y="5067"/>
                  </a:lnTo>
                  <a:lnTo>
                    <a:pt x="15679" y="5557"/>
                  </a:lnTo>
                  <a:lnTo>
                    <a:pt x="15829" y="6065"/>
                  </a:lnTo>
                  <a:lnTo>
                    <a:pt x="15942" y="6591"/>
                  </a:lnTo>
                  <a:lnTo>
                    <a:pt x="16016" y="7135"/>
                  </a:lnTo>
                  <a:lnTo>
                    <a:pt x="16052" y="7695"/>
                  </a:lnTo>
                  <a:lnTo>
                    <a:pt x="16044" y="8271"/>
                  </a:lnTo>
                  <a:lnTo>
                    <a:pt x="15991" y="8863"/>
                  </a:lnTo>
                  <a:lnTo>
                    <a:pt x="15892" y="9471"/>
                  </a:lnTo>
                  <a:lnTo>
                    <a:pt x="15744" y="10093"/>
                  </a:lnTo>
                  <a:lnTo>
                    <a:pt x="15545" y="10729"/>
                  </a:lnTo>
                  <a:lnTo>
                    <a:pt x="15294" y="11379"/>
                  </a:lnTo>
                  <a:lnTo>
                    <a:pt x="14987" y="12042"/>
                  </a:lnTo>
                  <a:lnTo>
                    <a:pt x="14623" y="12717"/>
                  </a:lnTo>
                  <a:lnTo>
                    <a:pt x="16074" y="14218"/>
                  </a:lnTo>
                  <a:lnTo>
                    <a:pt x="14156" y="16081"/>
                  </a:lnTo>
                  <a:lnTo>
                    <a:pt x="12655" y="14684"/>
                  </a:lnTo>
                  <a:lnTo>
                    <a:pt x="12293" y="14873"/>
                  </a:lnTo>
                  <a:lnTo>
                    <a:pt x="11934" y="15048"/>
                  </a:lnTo>
                  <a:lnTo>
                    <a:pt x="11578" y="15211"/>
                  </a:lnTo>
                  <a:lnTo>
                    <a:pt x="11223" y="15360"/>
                  </a:lnTo>
                  <a:lnTo>
                    <a:pt x="10870" y="15495"/>
                  </a:lnTo>
                  <a:lnTo>
                    <a:pt x="10520" y="15617"/>
                  </a:lnTo>
                  <a:lnTo>
                    <a:pt x="10173" y="15726"/>
                  </a:lnTo>
                  <a:lnTo>
                    <a:pt x="9828" y="15822"/>
                  </a:lnTo>
                  <a:lnTo>
                    <a:pt x="9485" y="15904"/>
                  </a:lnTo>
                  <a:lnTo>
                    <a:pt x="9145" y="15974"/>
                  </a:lnTo>
                  <a:lnTo>
                    <a:pt x="8808" y="16030"/>
                  </a:lnTo>
                  <a:lnTo>
                    <a:pt x="8472" y="16074"/>
                  </a:lnTo>
                  <a:lnTo>
                    <a:pt x="8140" y="16105"/>
                  </a:lnTo>
                  <a:lnTo>
                    <a:pt x="7812" y="16123"/>
                  </a:lnTo>
                  <a:lnTo>
                    <a:pt x="7486" y="16128"/>
                  </a:lnTo>
                  <a:lnTo>
                    <a:pt x="7164" y="16121"/>
                  </a:lnTo>
                  <a:lnTo>
                    <a:pt x="6845" y="16101"/>
                  </a:lnTo>
                  <a:lnTo>
                    <a:pt x="6529" y="16069"/>
                  </a:lnTo>
                  <a:lnTo>
                    <a:pt x="6216" y="16024"/>
                  </a:lnTo>
                  <a:lnTo>
                    <a:pt x="5906" y="15967"/>
                  </a:lnTo>
                  <a:lnTo>
                    <a:pt x="5601" y="15897"/>
                  </a:lnTo>
                  <a:lnTo>
                    <a:pt x="5298" y="15816"/>
                  </a:lnTo>
                  <a:lnTo>
                    <a:pt x="5001" y="15722"/>
                  </a:lnTo>
                  <a:lnTo>
                    <a:pt x="4706" y="15616"/>
                  </a:lnTo>
                  <a:lnTo>
                    <a:pt x="4415" y="15498"/>
                  </a:lnTo>
                  <a:lnTo>
                    <a:pt x="4129" y="15368"/>
                  </a:lnTo>
                  <a:lnTo>
                    <a:pt x="3846" y="15227"/>
                  </a:lnTo>
                  <a:lnTo>
                    <a:pt x="3568" y="15073"/>
                  </a:lnTo>
                  <a:lnTo>
                    <a:pt x="3293" y="14907"/>
                  </a:lnTo>
                  <a:lnTo>
                    <a:pt x="3023" y="14731"/>
                  </a:lnTo>
                  <a:lnTo>
                    <a:pt x="2757" y="14542"/>
                  </a:lnTo>
                  <a:lnTo>
                    <a:pt x="2496" y="14342"/>
                  </a:lnTo>
                  <a:lnTo>
                    <a:pt x="2509" y="14390"/>
                  </a:lnTo>
                  <a:lnTo>
                    <a:pt x="2520" y="14439"/>
                  </a:lnTo>
                  <a:lnTo>
                    <a:pt x="2528" y="14487"/>
                  </a:lnTo>
                  <a:lnTo>
                    <a:pt x="2533" y="14536"/>
                  </a:lnTo>
                  <a:lnTo>
                    <a:pt x="2536" y="14586"/>
                  </a:lnTo>
                  <a:lnTo>
                    <a:pt x="2537" y="14635"/>
                  </a:lnTo>
                  <a:lnTo>
                    <a:pt x="2534" y="14686"/>
                  </a:lnTo>
                  <a:lnTo>
                    <a:pt x="2530" y="14735"/>
                  </a:lnTo>
                  <a:lnTo>
                    <a:pt x="2523" y="14785"/>
                  </a:lnTo>
                  <a:lnTo>
                    <a:pt x="2514" y="14835"/>
                  </a:lnTo>
                  <a:lnTo>
                    <a:pt x="2502" y="14884"/>
                  </a:lnTo>
                  <a:lnTo>
                    <a:pt x="2489" y="14934"/>
                  </a:lnTo>
                  <a:lnTo>
                    <a:pt x="2473" y="14983"/>
                  </a:lnTo>
                  <a:lnTo>
                    <a:pt x="2454" y="15031"/>
                  </a:lnTo>
                  <a:lnTo>
                    <a:pt x="2434" y="15080"/>
                  </a:lnTo>
                  <a:lnTo>
                    <a:pt x="2412" y="15127"/>
                  </a:lnTo>
                  <a:lnTo>
                    <a:pt x="2388" y="15174"/>
                  </a:lnTo>
                  <a:lnTo>
                    <a:pt x="2363" y="15222"/>
                  </a:lnTo>
                  <a:lnTo>
                    <a:pt x="2334" y="15267"/>
                  </a:lnTo>
                  <a:lnTo>
                    <a:pt x="2305" y="15313"/>
                  </a:lnTo>
                  <a:lnTo>
                    <a:pt x="2275" y="15358"/>
                  </a:lnTo>
                  <a:lnTo>
                    <a:pt x="2241" y="15401"/>
                  </a:lnTo>
                  <a:lnTo>
                    <a:pt x="2207" y="15444"/>
                  </a:lnTo>
                  <a:lnTo>
                    <a:pt x="2171" y="15486"/>
                  </a:lnTo>
                  <a:lnTo>
                    <a:pt x="2134" y="15526"/>
                  </a:lnTo>
                  <a:lnTo>
                    <a:pt x="2095" y="15567"/>
                  </a:lnTo>
                  <a:lnTo>
                    <a:pt x="2055" y="15605"/>
                  </a:lnTo>
                  <a:lnTo>
                    <a:pt x="2013" y="15642"/>
                  </a:lnTo>
                  <a:lnTo>
                    <a:pt x="1971" y="15677"/>
                  </a:lnTo>
                  <a:lnTo>
                    <a:pt x="1927" y="15713"/>
                  </a:lnTo>
                  <a:lnTo>
                    <a:pt x="1881" y="15745"/>
                  </a:lnTo>
                  <a:lnTo>
                    <a:pt x="1836" y="15777"/>
                  </a:lnTo>
                  <a:lnTo>
                    <a:pt x="1779" y="15812"/>
                  </a:lnTo>
                  <a:lnTo>
                    <a:pt x="1723" y="15845"/>
                  </a:lnTo>
                  <a:lnTo>
                    <a:pt x="1666" y="15874"/>
                  </a:lnTo>
                  <a:lnTo>
                    <a:pt x="1610" y="15900"/>
                  </a:lnTo>
                  <a:lnTo>
                    <a:pt x="1552" y="15923"/>
                  </a:lnTo>
                  <a:lnTo>
                    <a:pt x="1496" y="15944"/>
                  </a:lnTo>
                  <a:lnTo>
                    <a:pt x="1438" y="15961"/>
                  </a:lnTo>
                  <a:lnTo>
                    <a:pt x="1381" y="15975"/>
                  </a:lnTo>
                  <a:lnTo>
                    <a:pt x="1324" y="15987"/>
                  </a:lnTo>
                  <a:lnTo>
                    <a:pt x="1267" y="15995"/>
                  </a:lnTo>
                  <a:lnTo>
                    <a:pt x="1210" y="16001"/>
                  </a:lnTo>
                  <a:lnTo>
                    <a:pt x="1154" y="16003"/>
                  </a:lnTo>
                  <a:lnTo>
                    <a:pt x="1098" y="16003"/>
                  </a:lnTo>
                  <a:lnTo>
                    <a:pt x="1043" y="16000"/>
                  </a:lnTo>
                  <a:lnTo>
                    <a:pt x="987" y="15995"/>
                  </a:lnTo>
                  <a:lnTo>
                    <a:pt x="933" y="15986"/>
                  </a:lnTo>
                  <a:lnTo>
                    <a:pt x="879" y="15975"/>
                  </a:lnTo>
                  <a:lnTo>
                    <a:pt x="826" y="15961"/>
                  </a:lnTo>
                  <a:lnTo>
                    <a:pt x="773" y="15944"/>
                  </a:lnTo>
                  <a:lnTo>
                    <a:pt x="722" y="15924"/>
                  </a:lnTo>
                  <a:lnTo>
                    <a:pt x="671" y="15902"/>
                  </a:lnTo>
                  <a:lnTo>
                    <a:pt x="622" y="15877"/>
                  </a:lnTo>
                  <a:lnTo>
                    <a:pt x="573" y="15849"/>
                  </a:lnTo>
                  <a:lnTo>
                    <a:pt x="527" y="15819"/>
                  </a:lnTo>
                  <a:lnTo>
                    <a:pt x="480" y="15786"/>
                  </a:lnTo>
                  <a:lnTo>
                    <a:pt x="436" y="15751"/>
                  </a:lnTo>
                  <a:lnTo>
                    <a:pt x="393" y="15713"/>
                  </a:lnTo>
                  <a:lnTo>
                    <a:pt x="350" y="15671"/>
                  </a:lnTo>
                  <a:lnTo>
                    <a:pt x="310" y="15628"/>
                  </a:lnTo>
                  <a:lnTo>
                    <a:pt x="271" y="15583"/>
                  </a:lnTo>
                  <a:lnTo>
                    <a:pt x="234" y="15534"/>
                  </a:lnTo>
                  <a:lnTo>
                    <a:pt x="199" y="15483"/>
                  </a:lnTo>
                  <a:lnTo>
                    <a:pt x="143" y="15391"/>
                  </a:lnTo>
                  <a:lnTo>
                    <a:pt x="98" y="15299"/>
                  </a:lnTo>
                  <a:lnTo>
                    <a:pt x="61" y="15206"/>
                  </a:lnTo>
                  <a:lnTo>
                    <a:pt x="33" y="15112"/>
                  </a:lnTo>
                  <a:lnTo>
                    <a:pt x="14" y="15019"/>
                  </a:lnTo>
                  <a:lnTo>
                    <a:pt x="3" y="14925"/>
                  </a:lnTo>
                  <a:lnTo>
                    <a:pt x="0" y="14833"/>
                  </a:lnTo>
                  <a:lnTo>
                    <a:pt x="5" y="14741"/>
                  </a:lnTo>
                  <a:lnTo>
                    <a:pt x="17" y="14651"/>
                  </a:lnTo>
                  <a:lnTo>
                    <a:pt x="36" y="14562"/>
                  </a:lnTo>
                  <a:lnTo>
                    <a:pt x="63" y="14475"/>
                  </a:lnTo>
                  <a:lnTo>
                    <a:pt x="95" y="14389"/>
                  </a:lnTo>
                  <a:lnTo>
                    <a:pt x="133" y="14307"/>
                  </a:lnTo>
                  <a:lnTo>
                    <a:pt x="179" y="14226"/>
                  </a:lnTo>
                  <a:lnTo>
                    <a:pt x="228" y="14148"/>
                  </a:lnTo>
                  <a:lnTo>
                    <a:pt x="284" y="14075"/>
                  </a:lnTo>
                  <a:lnTo>
                    <a:pt x="344" y="14004"/>
                  </a:lnTo>
                  <a:lnTo>
                    <a:pt x="409" y="13938"/>
                  </a:lnTo>
                  <a:lnTo>
                    <a:pt x="478" y="13874"/>
                  </a:lnTo>
                  <a:lnTo>
                    <a:pt x="551" y="13816"/>
                  </a:lnTo>
                  <a:lnTo>
                    <a:pt x="628" y="13762"/>
                  </a:lnTo>
                  <a:lnTo>
                    <a:pt x="708" y="13714"/>
                  </a:lnTo>
                  <a:lnTo>
                    <a:pt x="791" y="13670"/>
                  </a:lnTo>
                  <a:lnTo>
                    <a:pt x="878" y="13632"/>
                  </a:lnTo>
                  <a:lnTo>
                    <a:pt x="967" y="13601"/>
                  </a:lnTo>
                  <a:lnTo>
                    <a:pt x="1057" y="13575"/>
                  </a:lnTo>
                  <a:lnTo>
                    <a:pt x="1150" y="13556"/>
                  </a:lnTo>
                  <a:lnTo>
                    <a:pt x="1244" y="13542"/>
                  </a:lnTo>
                  <a:lnTo>
                    <a:pt x="1339" y="13536"/>
                  </a:lnTo>
                  <a:lnTo>
                    <a:pt x="1436" y="13538"/>
                  </a:lnTo>
                  <a:lnTo>
                    <a:pt x="1533" y="13548"/>
                  </a:lnTo>
                  <a:lnTo>
                    <a:pt x="1630" y="13565"/>
                  </a:lnTo>
                  <a:lnTo>
                    <a:pt x="1553" y="13486"/>
                  </a:lnTo>
                  <a:lnTo>
                    <a:pt x="1477" y="13406"/>
                  </a:lnTo>
                  <a:lnTo>
                    <a:pt x="1400" y="13325"/>
                  </a:lnTo>
                  <a:lnTo>
                    <a:pt x="1324" y="13243"/>
                  </a:lnTo>
                  <a:lnTo>
                    <a:pt x="1248" y="13159"/>
                  </a:lnTo>
                  <a:lnTo>
                    <a:pt x="1174" y="13075"/>
                  </a:lnTo>
                  <a:lnTo>
                    <a:pt x="1100" y="12990"/>
                  </a:lnTo>
                  <a:lnTo>
                    <a:pt x="1026" y="12903"/>
                  </a:lnTo>
                  <a:lnTo>
                    <a:pt x="953" y="12815"/>
                  </a:lnTo>
                  <a:lnTo>
                    <a:pt x="880" y="12726"/>
                  </a:lnTo>
                  <a:lnTo>
                    <a:pt x="807" y="12636"/>
                  </a:lnTo>
                  <a:lnTo>
                    <a:pt x="736" y="12545"/>
                  </a:lnTo>
                  <a:lnTo>
                    <a:pt x="665" y="12453"/>
                  </a:lnTo>
                  <a:lnTo>
                    <a:pt x="594" y="12359"/>
                  </a:lnTo>
                  <a:lnTo>
                    <a:pt x="524" y="12264"/>
                  </a:lnTo>
                  <a:lnTo>
                    <a:pt x="454" y="12169"/>
                  </a:lnTo>
                  <a:close/>
                </a:path>
              </a:pathLst>
            </a:custGeom>
            <a:solidFill>
              <a:srgbClr val="FFFAF0"/>
            </a:solidFill>
            <a:ln>
              <a:noFill/>
            </a:ln>
            <a:effectLst/>
          </p:spPr>
          <p:txBody>
            <a:bodyPr vert="horz" wrap="square" lIns="91440" tIns="45720" rIns="91440" bIns="45720" numCol="1" anchor="t" anchorCtr="0" compatLnSpc="1">
              <a:prstTxWarp prst="textNoShape">
                <a:avLst/>
              </a:prstTxWarp>
            </a:bodyPr>
            <a:lstStyle/>
            <a:p>
              <a:endParaRPr lang="zh-CN" altLang="en-US">
                <a:solidFill>
                  <a:schemeClr val="tx1"/>
                </a:solidFill>
              </a:endParaRPr>
            </a:p>
          </p:txBody>
        </p:sp>
      </p:grpSp>
      <p:sp>
        <p:nvSpPr>
          <p:cNvPr id="24" name="矩形: 圆角 23">
            <a:extLst>
              <a:ext uri="{FF2B5EF4-FFF2-40B4-BE49-F238E27FC236}">
                <a16:creationId xmlns="" xmlns:a16="http://schemas.microsoft.com/office/drawing/2014/main" id="{87FF664F-4E91-41C9-9C8B-C1E2976DC537}"/>
              </a:ext>
            </a:extLst>
          </p:cNvPr>
          <p:cNvSpPr>
            <a:spLocks noChangeAspect="1"/>
          </p:cNvSpPr>
          <p:nvPr/>
        </p:nvSpPr>
        <p:spPr>
          <a:xfrm>
            <a:off x="7395635" y="2605678"/>
            <a:ext cx="473576" cy="473576"/>
          </a:xfrm>
          <a:prstGeom prst="roundRect">
            <a:avLst>
              <a:gd name="adj" fmla="val 50000"/>
            </a:avLst>
          </a:prstGeom>
          <a:solidFill>
            <a:srgbClr val="FF0000">
              <a:alpha val="50000"/>
            </a:srgb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圆角 24">
            <a:extLst>
              <a:ext uri="{FF2B5EF4-FFF2-40B4-BE49-F238E27FC236}">
                <a16:creationId xmlns="" xmlns:a16="http://schemas.microsoft.com/office/drawing/2014/main" id="{ABB9CAAD-1CC6-44FE-B25F-D4EC1C89E565}"/>
              </a:ext>
            </a:extLst>
          </p:cNvPr>
          <p:cNvSpPr>
            <a:spLocks noChangeAspect="1"/>
          </p:cNvSpPr>
          <p:nvPr/>
        </p:nvSpPr>
        <p:spPr>
          <a:xfrm flipH="1" flipV="1">
            <a:off x="7354468" y="5219675"/>
            <a:ext cx="927874" cy="927874"/>
          </a:xfrm>
          <a:prstGeom prst="roundRect">
            <a:avLst>
              <a:gd name="adj" fmla="val 50000"/>
            </a:avLst>
          </a:prstGeom>
          <a:solidFill>
            <a:srgbClr val="FF0000">
              <a:alpha val="25000"/>
            </a:srgb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6" name="矩形: 圆角 25">
            <a:extLst>
              <a:ext uri="{FF2B5EF4-FFF2-40B4-BE49-F238E27FC236}">
                <a16:creationId xmlns="" xmlns:a16="http://schemas.microsoft.com/office/drawing/2014/main" id="{B5EEAF2D-7B5C-4BD2-A1C7-E0637AE09518}"/>
              </a:ext>
            </a:extLst>
          </p:cNvPr>
          <p:cNvSpPr>
            <a:spLocks noChangeAspect="1"/>
          </p:cNvSpPr>
          <p:nvPr/>
        </p:nvSpPr>
        <p:spPr>
          <a:xfrm flipH="1" flipV="1">
            <a:off x="10938037" y="2226594"/>
            <a:ext cx="481669" cy="481669"/>
          </a:xfrm>
          <a:prstGeom prst="roundRect">
            <a:avLst>
              <a:gd name="adj" fmla="val 50000"/>
            </a:avLst>
          </a:prstGeom>
          <a:solidFill>
            <a:srgbClr val="FF0000">
              <a:alpha val="75000"/>
            </a:srgb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7" name="组合 26">
            <a:extLst>
              <a:ext uri="{FF2B5EF4-FFF2-40B4-BE49-F238E27FC236}">
                <a16:creationId xmlns="" xmlns:a16="http://schemas.microsoft.com/office/drawing/2014/main" id="{F11529F5-A64A-44C6-B881-360C3C13041E}"/>
              </a:ext>
            </a:extLst>
          </p:cNvPr>
          <p:cNvGrpSpPr/>
          <p:nvPr/>
        </p:nvGrpSpPr>
        <p:grpSpPr>
          <a:xfrm>
            <a:off x="515149" y="2138775"/>
            <a:ext cx="6301288" cy="268288"/>
            <a:chOff x="1511300" y="3091656"/>
            <a:chExt cx="5320086" cy="268288"/>
          </a:xfrm>
        </p:grpSpPr>
        <p:grpSp>
          <p:nvGrpSpPr>
            <p:cNvPr id="28" name="组合 27">
              <a:extLst>
                <a:ext uri="{FF2B5EF4-FFF2-40B4-BE49-F238E27FC236}">
                  <a16:creationId xmlns="" xmlns:a16="http://schemas.microsoft.com/office/drawing/2014/main" id="{88753F59-61E8-4C19-A4D2-7DAFA7708D4A}"/>
                </a:ext>
              </a:extLst>
            </p:cNvPr>
            <p:cNvGrpSpPr/>
            <p:nvPr/>
          </p:nvGrpSpPr>
          <p:grpSpPr>
            <a:xfrm>
              <a:off x="1511300" y="3225800"/>
              <a:ext cx="5320086" cy="0"/>
              <a:chOff x="1511300" y="3225800"/>
              <a:chExt cx="5320086" cy="0"/>
            </a:xfrm>
          </p:grpSpPr>
          <p:cxnSp>
            <p:nvCxnSpPr>
              <p:cNvPr id="35" name="直接连接符 34">
                <a:extLst>
                  <a:ext uri="{FF2B5EF4-FFF2-40B4-BE49-F238E27FC236}">
                    <a16:creationId xmlns="" xmlns:a16="http://schemas.microsoft.com/office/drawing/2014/main" id="{5B1485FC-E43E-4B2A-BE80-15624E8D1A3C}"/>
                  </a:ext>
                </a:extLst>
              </p:cNvPr>
              <p:cNvCxnSpPr/>
              <p:nvPr/>
            </p:nvCxnSpPr>
            <p:spPr>
              <a:xfrm>
                <a:off x="1511300" y="3225800"/>
                <a:ext cx="19800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直接连接符 35">
                <a:extLst>
                  <a:ext uri="{FF2B5EF4-FFF2-40B4-BE49-F238E27FC236}">
                    <a16:creationId xmlns="" xmlns:a16="http://schemas.microsoft.com/office/drawing/2014/main" id="{56E66779-D635-4400-A243-8FDA491593C8}"/>
                  </a:ext>
                </a:extLst>
              </p:cNvPr>
              <p:cNvCxnSpPr/>
              <p:nvPr/>
            </p:nvCxnSpPr>
            <p:spPr>
              <a:xfrm>
                <a:off x="4851386" y="3225800"/>
                <a:ext cx="19800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9" name="组合 28">
              <a:extLst>
                <a:ext uri="{FF2B5EF4-FFF2-40B4-BE49-F238E27FC236}">
                  <a16:creationId xmlns="" xmlns:a16="http://schemas.microsoft.com/office/drawing/2014/main" id="{3175945F-EF2B-436B-B0E7-5ACAD63F99BC}"/>
                </a:ext>
              </a:extLst>
            </p:cNvPr>
            <p:cNvGrpSpPr/>
            <p:nvPr/>
          </p:nvGrpSpPr>
          <p:grpSpPr>
            <a:xfrm>
              <a:off x="3688952" y="3091656"/>
              <a:ext cx="964782" cy="268288"/>
              <a:chOff x="3771104" y="3091656"/>
              <a:chExt cx="964782" cy="268288"/>
            </a:xfrm>
          </p:grpSpPr>
          <p:sp>
            <p:nvSpPr>
              <p:cNvPr id="30" name="星形: 五角 29">
                <a:extLst>
                  <a:ext uri="{FF2B5EF4-FFF2-40B4-BE49-F238E27FC236}">
                    <a16:creationId xmlns="" xmlns:a16="http://schemas.microsoft.com/office/drawing/2014/main" id="{1C2B4839-7FB4-4484-8839-BE92D82202FF}"/>
                  </a:ext>
                </a:extLst>
              </p:cNvPr>
              <p:cNvSpPr/>
              <p:nvPr/>
            </p:nvSpPr>
            <p:spPr>
              <a:xfrm>
                <a:off x="4123719" y="3091656"/>
                <a:ext cx="268288" cy="268288"/>
              </a:xfrm>
              <a:prstGeom prst="star5">
                <a:avLst>
                  <a:gd name="adj" fmla="val 25303"/>
                  <a:gd name="hf" fmla="val 105146"/>
                  <a:gd name="vf" fmla="val 11055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星形: 五角 30">
                <a:extLst>
                  <a:ext uri="{FF2B5EF4-FFF2-40B4-BE49-F238E27FC236}">
                    <a16:creationId xmlns="" xmlns:a16="http://schemas.microsoft.com/office/drawing/2014/main" id="{04454130-81F1-4FED-82FE-8A8D6DC0CFB1}"/>
                  </a:ext>
                </a:extLst>
              </p:cNvPr>
              <p:cNvSpPr/>
              <p:nvPr/>
            </p:nvSpPr>
            <p:spPr>
              <a:xfrm>
                <a:off x="3918929" y="3146028"/>
                <a:ext cx="159544" cy="159544"/>
              </a:xfrm>
              <a:prstGeom prst="star5">
                <a:avLst>
                  <a:gd name="adj" fmla="val 25303"/>
                  <a:gd name="hf" fmla="val 105146"/>
                  <a:gd name="vf" fmla="val 11055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星形: 五角 31">
                <a:extLst>
                  <a:ext uri="{FF2B5EF4-FFF2-40B4-BE49-F238E27FC236}">
                    <a16:creationId xmlns="" xmlns:a16="http://schemas.microsoft.com/office/drawing/2014/main" id="{460B22D4-8780-49C9-B194-CD1AB530C1F4}"/>
                  </a:ext>
                </a:extLst>
              </p:cNvPr>
              <p:cNvSpPr/>
              <p:nvPr/>
            </p:nvSpPr>
            <p:spPr>
              <a:xfrm>
                <a:off x="4432885" y="3146028"/>
                <a:ext cx="159544" cy="159544"/>
              </a:xfrm>
              <a:prstGeom prst="star5">
                <a:avLst>
                  <a:gd name="adj" fmla="val 25303"/>
                  <a:gd name="hf" fmla="val 105146"/>
                  <a:gd name="vf" fmla="val 11055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星形: 五角 32">
                <a:extLst>
                  <a:ext uri="{FF2B5EF4-FFF2-40B4-BE49-F238E27FC236}">
                    <a16:creationId xmlns="" xmlns:a16="http://schemas.microsoft.com/office/drawing/2014/main" id="{95C5AFA9-06FF-4ECA-A9E1-D497ACB565F9}"/>
                  </a:ext>
                </a:extLst>
              </p:cNvPr>
              <p:cNvSpPr/>
              <p:nvPr/>
            </p:nvSpPr>
            <p:spPr>
              <a:xfrm>
                <a:off x="4633307" y="3174510"/>
                <a:ext cx="102579" cy="102579"/>
              </a:xfrm>
              <a:prstGeom prst="star5">
                <a:avLst>
                  <a:gd name="adj" fmla="val 25303"/>
                  <a:gd name="hf" fmla="val 105146"/>
                  <a:gd name="vf" fmla="val 11055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星形: 五角 33">
                <a:extLst>
                  <a:ext uri="{FF2B5EF4-FFF2-40B4-BE49-F238E27FC236}">
                    <a16:creationId xmlns="" xmlns:a16="http://schemas.microsoft.com/office/drawing/2014/main" id="{FB6683F0-B77D-48C3-8F6A-132FB8DF0130}"/>
                  </a:ext>
                </a:extLst>
              </p:cNvPr>
              <p:cNvSpPr/>
              <p:nvPr/>
            </p:nvSpPr>
            <p:spPr>
              <a:xfrm>
                <a:off x="3771104" y="3174510"/>
                <a:ext cx="102579" cy="102579"/>
              </a:xfrm>
              <a:prstGeom prst="star5">
                <a:avLst>
                  <a:gd name="adj" fmla="val 25303"/>
                  <a:gd name="hf" fmla="val 105146"/>
                  <a:gd name="vf" fmla="val 11055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Tree>
    <p:extLst>
      <p:ext uri="{BB962C8B-B14F-4D97-AF65-F5344CB8AC3E}">
        <p14:creationId xmlns:p14="http://schemas.microsoft.com/office/powerpoint/2010/main" val="3466376881"/>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advTm="0">
        <p15:prstTrans prst="peelOff" invX="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par>
                                <p:cTn id="8" presetID="22" presetClass="entr" presetSubtype="8" fill="hold" grpId="0" nodeType="withEffect">
                                  <p:stCondLst>
                                    <p:cond delay="75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1000"/>
                                        <p:tgtEl>
                                          <p:spTgt spid="13"/>
                                        </p:tgtEl>
                                      </p:cBhvr>
                                    </p:animEffect>
                                  </p:childTnLst>
                                </p:cTn>
                              </p:par>
                              <p:par>
                                <p:cTn id="11" presetID="31" presetClass="entr" presetSubtype="0" fill="hold" grpId="0" nodeType="withEffect">
                                  <p:stCondLst>
                                    <p:cond delay="750"/>
                                  </p:stCondLst>
                                  <p:iterate type="lt">
                                    <p:tmPct val="575"/>
                                  </p:iterate>
                                  <p:childTnLst>
                                    <p:set>
                                      <p:cBhvr>
                                        <p:cTn id="12" dur="1" fill="hold">
                                          <p:stCondLst>
                                            <p:cond delay="0"/>
                                          </p:stCondLst>
                                        </p:cTn>
                                        <p:tgtEl>
                                          <p:spTgt spid="3"/>
                                        </p:tgtEl>
                                        <p:attrNameLst>
                                          <p:attrName>style.visibility</p:attrName>
                                        </p:attrNameLst>
                                      </p:cBhvr>
                                      <p:to>
                                        <p:strVal val="visible"/>
                                      </p:to>
                                    </p:set>
                                    <p:anim calcmode="lin" valueType="num">
                                      <p:cBhvr>
                                        <p:cTn id="13" dur="750" fill="hold"/>
                                        <p:tgtEl>
                                          <p:spTgt spid="3"/>
                                        </p:tgtEl>
                                        <p:attrNameLst>
                                          <p:attrName>ppt_w</p:attrName>
                                        </p:attrNameLst>
                                      </p:cBhvr>
                                      <p:tavLst>
                                        <p:tav tm="0">
                                          <p:val>
                                            <p:fltVal val="0"/>
                                          </p:val>
                                        </p:tav>
                                        <p:tav tm="100000">
                                          <p:val>
                                            <p:strVal val="#ppt_w"/>
                                          </p:val>
                                        </p:tav>
                                      </p:tavLst>
                                    </p:anim>
                                    <p:anim calcmode="lin" valueType="num">
                                      <p:cBhvr>
                                        <p:cTn id="14" dur="750" fill="hold"/>
                                        <p:tgtEl>
                                          <p:spTgt spid="3"/>
                                        </p:tgtEl>
                                        <p:attrNameLst>
                                          <p:attrName>ppt_h</p:attrName>
                                        </p:attrNameLst>
                                      </p:cBhvr>
                                      <p:tavLst>
                                        <p:tav tm="0">
                                          <p:val>
                                            <p:fltVal val="0"/>
                                          </p:val>
                                        </p:tav>
                                        <p:tav tm="100000">
                                          <p:val>
                                            <p:strVal val="#ppt_h"/>
                                          </p:val>
                                        </p:tav>
                                      </p:tavLst>
                                    </p:anim>
                                    <p:anim calcmode="lin" valueType="num">
                                      <p:cBhvr>
                                        <p:cTn id="15" dur="750" fill="hold"/>
                                        <p:tgtEl>
                                          <p:spTgt spid="3"/>
                                        </p:tgtEl>
                                        <p:attrNameLst>
                                          <p:attrName>style.rotation</p:attrName>
                                        </p:attrNameLst>
                                      </p:cBhvr>
                                      <p:tavLst>
                                        <p:tav tm="0">
                                          <p:val>
                                            <p:fltVal val="90"/>
                                          </p:val>
                                        </p:tav>
                                        <p:tav tm="100000">
                                          <p:val>
                                            <p:fltVal val="0"/>
                                          </p:val>
                                        </p:tav>
                                      </p:tavLst>
                                    </p:anim>
                                    <p:animEffect transition="in" filter="fade">
                                      <p:cBhvr>
                                        <p:cTn id="16" dur="750"/>
                                        <p:tgtEl>
                                          <p:spTgt spid="3"/>
                                        </p:tgtEl>
                                      </p:cBhvr>
                                    </p:animEffect>
                                  </p:childTnLst>
                                </p:cTn>
                              </p:par>
                              <p:par>
                                <p:cTn id="17" presetID="53" presetClass="entr" presetSubtype="16" fill="hold" nodeType="withEffect">
                                  <p:stCondLst>
                                    <p:cond delay="250"/>
                                  </p:stCondLst>
                                  <p:childTnLst>
                                    <p:set>
                                      <p:cBhvr>
                                        <p:cTn id="18" dur="1" fill="hold">
                                          <p:stCondLst>
                                            <p:cond delay="0"/>
                                          </p:stCondLst>
                                        </p:cTn>
                                        <p:tgtEl>
                                          <p:spTgt spid="21"/>
                                        </p:tgtEl>
                                        <p:attrNameLst>
                                          <p:attrName>style.visibility</p:attrName>
                                        </p:attrNameLst>
                                      </p:cBhvr>
                                      <p:to>
                                        <p:strVal val="visible"/>
                                      </p:to>
                                    </p:set>
                                    <p:anim calcmode="lin" valueType="num">
                                      <p:cBhvr>
                                        <p:cTn id="19" dur="500" fill="hold"/>
                                        <p:tgtEl>
                                          <p:spTgt spid="21"/>
                                        </p:tgtEl>
                                        <p:attrNameLst>
                                          <p:attrName>ppt_w</p:attrName>
                                        </p:attrNameLst>
                                      </p:cBhvr>
                                      <p:tavLst>
                                        <p:tav tm="0">
                                          <p:val>
                                            <p:fltVal val="0"/>
                                          </p:val>
                                        </p:tav>
                                        <p:tav tm="100000">
                                          <p:val>
                                            <p:strVal val="#ppt_w"/>
                                          </p:val>
                                        </p:tav>
                                      </p:tavLst>
                                    </p:anim>
                                    <p:anim calcmode="lin" valueType="num">
                                      <p:cBhvr>
                                        <p:cTn id="20" dur="500" fill="hold"/>
                                        <p:tgtEl>
                                          <p:spTgt spid="21"/>
                                        </p:tgtEl>
                                        <p:attrNameLst>
                                          <p:attrName>ppt_h</p:attrName>
                                        </p:attrNameLst>
                                      </p:cBhvr>
                                      <p:tavLst>
                                        <p:tav tm="0">
                                          <p:val>
                                            <p:fltVal val="0"/>
                                          </p:val>
                                        </p:tav>
                                        <p:tav tm="100000">
                                          <p:val>
                                            <p:strVal val="#ppt_h"/>
                                          </p:val>
                                        </p:tav>
                                      </p:tavLst>
                                    </p:anim>
                                    <p:animEffect transition="in" filter="fade">
                                      <p:cBhvr>
                                        <p:cTn id="21" dur="500"/>
                                        <p:tgtEl>
                                          <p:spTgt spid="21"/>
                                        </p:tgtEl>
                                      </p:cBhvr>
                                    </p:animEffect>
                                  </p:childTnLst>
                                </p:cTn>
                              </p:par>
                              <p:par>
                                <p:cTn id="22" presetID="53" presetClass="entr" presetSubtype="16" fill="hold" grpId="0" nodeType="withEffect">
                                  <p:stCondLst>
                                    <p:cond delay="25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par>
                                <p:cTn id="27" presetID="53" presetClass="entr" presetSubtype="16" fill="hold" grpId="0" nodeType="withEffect">
                                  <p:stCondLst>
                                    <p:cond delay="100"/>
                                  </p:stCondLst>
                                  <p:childTnLst>
                                    <p:set>
                                      <p:cBhvr>
                                        <p:cTn id="28" dur="1" fill="hold">
                                          <p:stCondLst>
                                            <p:cond delay="0"/>
                                          </p:stCondLst>
                                        </p:cTn>
                                        <p:tgtEl>
                                          <p:spTgt spid="25"/>
                                        </p:tgtEl>
                                        <p:attrNameLst>
                                          <p:attrName>style.visibility</p:attrName>
                                        </p:attrNameLst>
                                      </p:cBhvr>
                                      <p:to>
                                        <p:strVal val="visible"/>
                                      </p:to>
                                    </p:set>
                                    <p:anim calcmode="lin" valueType="num">
                                      <p:cBhvr>
                                        <p:cTn id="29" dur="500" fill="hold"/>
                                        <p:tgtEl>
                                          <p:spTgt spid="25"/>
                                        </p:tgtEl>
                                        <p:attrNameLst>
                                          <p:attrName>ppt_w</p:attrName>
                                        </p:attrNameLst>
                                      </p:cBhvr>
                                      <p:tavLst>
                                        <p:tav tm="0">
                                          <p:val>
                                            <p:fltVal val="0"/>
                                          </p:val>
                                        </p:tav>
                                        <p:tav tm="100000">
                                          <p:val>
                                            <p:strVal val="#ppt_w"/>
                                          </p:val>
                                        </p:tav>
                                      </p:tavLst>
                                    </p:anim>
                                    <p:anim calcmode="lin" valueType="num">
                                      <p:cBhvr>
                                        <p:cTn id="30" dur="500" fill="hold"/>
                                        <p:tgtEl>
                                          <p:spTgt spid="25"/>
                                        </p:tgtEl>
                                        <p:attrNameLst>
                                          <p:attrName>ppt_h</p:attrName>
                                        </p:attrNameLst>
                                      </p:cBhvr>
                                      <p:tavLst>
                                        <p:tav tm="0">
                                          <p:val>
                                            <p:fltVal val="0"/>
                                          </p:val>
                                        </p:tav>
                                        <p:tav tm="100000">
                                          <p:val>
                                            <p:strVal val="#ppt_h"/>
                                          </p:val>
                                        </p:tav>
                                      </p:tavLst>
                                    </p:anim>
                                    <p:animEffect transition="in" filter="fade">
                                      <p:cBhvr>
                                        <p:cTn id="31" dur="500"/>
                                        <p:tgtEl>
                                          <p:spTgt spid="25"/>
                                        </p:tgtEl>
                                      </p:cBhvr>
                                    </p:animEffect>
                                  </p:childTnLst>
                                </p:cTn>
                              </p:par>
                              <p:par>
                                <p:cTn id="32" presetID="10" presetClass="entr" presetSubtype="0" fill="hold" grpId="0" nodeType="withEffect">
                                  <p:stCondLst>
                                    <p:cond delay="15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500"/>
                                        <p:tgtEl>
                                          <p:spTgt spid="24"/>
                                        </p:tgtEl>
                                      </p:cBhvr>
                                    </p:animEffect>
                                  </p:childTnLst>
                                </p:cTn>
                              </p:par>
                              <p:par>
                                <p:cTn id="35" presetID="45" presetClass="entr" presetSubtype="0" fill="hold" grpId="0" nodeType="withEffect">
                                  <p:stCondLst>
                                    <p:cond delay="25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750"/>
                                        <p:tgtEl>
                                          <p:spTgt spid="20"/>
                                        </p:tgtEl>
                                      </p:cBhvr>
                                    </p:animEffect>
                                    <p:anim calcmode="lin" valueType="num">
                                      <p:cBhvr>
                                        <p:cTn id="38" dur="750" fill="hold"/>
                                        <p:tgtEl>
                                          <p:spTgt spid="20"/>
                                        </p:tgtEl>
                                        <p:attrNameLst>
                                          <p:attrName>ppt_w</p:attrName>
                                        </p:attrNameLst>
                                      </p:cBhvr>
                                      <p:tavLst>
                                        <p:tav tm="0" fmla="#ppt_w*sin(2.5*pi*$)">
                                          <p:val>
                                            <p:fltVal val="0"/>
                                          </p:val>
                                        </p:tav>
                                        <p:tav tm="100000">
                                          <p:val>
                                            <p:fltVal val="1"/>
                                          </p:val>
                                        </p:tav>
                                      </p:tavLst>
                                    </p:anim>
                                    <p:anim calcmode="lin" valueType="num">
                                      <p:cBhvr>
                                        <p:cTn id="39" dur="750" fill="hold"/>
                                        <p:tgtEl>
                                          <p:spTgt spid="20"/>
                                        </p:tgtEl>
                                        <p:attrNameLst>
                                          <p:attrName>ppt_h</p:attrName>
                                        </p:attrNameLst>
                                      </p:cBhvr>
                                      <p:tavLst>
                                        <p:tav tm="0">
                                          <p:val>
                                            <p:strVal val="#ppt_h"/>
                                          </p:val>
                                        </p:tav>
                                        <p:tav tm="100000">
                                          <p:val>
                                            <p:strVal val="#ppt_h"/>
                                          </p:val>
                                        </p:tav>
                                      </p:tavLst>
                                    </p:anim>
                                  </p:childTnLst>
                                </p:cTn>
                              </p:par>
                              <p:par>
                                <p:cTn id="40" presetID="53" presetClass="entr" presetSubtype="16" fill="hold" grpId="0" nodeType="withEffect">
                                  <p:stCondLst>
                                    <p:cond delay="30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childTnLst>
                                </p:cTn>
                              </p:par>
                              <p:par>
                                <p:cTn id="45" presetID="16" presetClass="entr" presetSubtype="37" fill="hold" nodeType="withEffect">
                                  <p:stCondLst>
                                    <p:cond delay="750"/>
                                  </p:stCondLst>
                                  <p:childTnLst>
                                    <p:set>
                                      <p:cBhvr>
                                        <p:cTn id="46" dur="1" fill="hold">
                                          <p:stCondLst>
                                            <p:cond delay="0"/>
                                          </p:stCondLst>
                                        </p:cTn>
                                        <p:tgtEl>
                                          <p:spTgt spid="27"/>
                                        </p:tgtEl>
                                        <p:attrNameLst>
                                          <p:attrName>style.visibility</p:attrName>
                                        </p:attrNameLst>
                                      </p:cBhvr>
                                      <p:to>
                                        <p:strVal val="visible"/>
                                      </p:to>
                                    </p:set>
                                    <p:animEffect transition="in" filter="barn(outVertical)">
                                      <p:cBhvr>
                                        <p:cTn id="47" dur="1000"/>
                                        <p:tgtEl>
                                          <p:spTgt spid="27"/>
                                        </p:tgtEl>
                                      </p:cBhvr>
                                    </p:animEffect>
                                  </p:childTnLst>
                                </p:cTn>
                              </p:par>
                              <p:par>
                                <p:cTn id="48" presetID="14" presetClass="entr" presetSubtype="10" fill="hold" nodeType="withEffect">
                                  <p:stCondLst>
                                    <p:cond delay="750"/>
                                  </p:stCondLst>
                                  <p:childTnLst>
                                    <p:set>
                                      <p:cBhvr>
                                        <p:cTn id="49" dur="1" fill="hold">
                                          <p:stCondLst>
                                            <p:cond delay="0"/>
                                          </p:stCondLst>
                                        </p:cTn>
                                        <p:tgtEl>
                                          <p:spTgt spid="5122"/>
                                        </p:tgtEl>
                                        <p:attrNameLst>
                                          <p:attrName>style.visibility</p:attrName>
                                        </p:attrNameLst>
                                      </p:cBhvr>
                                      <p:to>
                                        <p:strVal val="visible"/>
                                      </p:to>
                                    </p:set>
                                    <p:animEffect transition="in" filter="randombar(horizontal)">
                                      <p:cBhvr>
                                        <p:cTn id="50" dur="1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3" grpId="0" animBg="1"/>
      <p:bldP spid="19" grpId="0" animBg="1"/>
      <p:bldP spid="20" grpId="0" animBg="1"/>
      <p:bldP spid="24" grpId="0" animBg="1"/>
      <p:bldP spid="25" grpId="0" animBg="1"/>
      <p:bldP spid="2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32423" y="2974751"/>
            <a:ext cx="2950885" cy="2075758"/>
          </a:xfrm>
          <a:prstGeom prst="rect">
            <a:avLst/>
          </a:prstGeom>
        </p:spPr>
      </p:pic>
      <p:sp>
        <p:nvSpPr>
          <p:cNvPr id="2" name="文本框 1">
            <a:extLst>
              <a:ext uri="{FF2B5EF4-FFF2-40B4-BE49-F238E27FC236}">
                <a16:creationId xmlns="" xmlns:a16="http://schemas.microsoft.com/office/drawing/2014/main" id="{FDDE5E61-7F48-48A7-AA82-270559FC9B5E}"/>
              </a:ext>
            </a:extLst>
          </p:cNvPr>
          <p:cNvSpPr txBox="1"/>
          <p:nvPr/>
        </p:nvSpPr>
        <p:spPr>
          <a:xfrm>
            <a:off x="960724" y="425336"/>
            <a:ext cx="6670416" cy="646331"/>
          </a:xfrm>
          <a:prstGeom prst="rect">
            <a:avLst/>
          </a:prstGeom>
          <a:noFill/>
        </p:spPr>
        <p:txBody>
          <a:bodyPr wrap="none" rtlCol="0">
            <a:spAutoFit/>
          </a:bodyPr>
          <a:lstStyle/>
          <a:p>
            <a:r>
              <a:rPr lang="zh-CN" altLang="en-US" sz="3600" b="1" dirty="0">
                <a:solidFill>
                  <a:srgbClr val="FF0000"/>
                </a:solidFill>
                <a:latin typeface="方正兰亭粗黑简体" panose="02000000000000000000" pitchFamily="2" charset="-122"/>
                <a:ea typeface="方正兰亭粗黑简体" panose="02000000000000000000" pitchFamily="2" charset="-122"/>
              </a:rPr>
              <a:t>十八</a:t>
            </a:r>
            <a:r>
              <a:rPr lang="zh-CN" altLang="en-US" sz="3600" b="1" dirty="0" smtClean="0">
                <a:solidFill>
                  <a:srgbClr val="FF0000"/>
                </a:solidFill>
                <a:latin typeface="方正兰亭粗黑简体" panose="02000000000000000000" pitchFamily="2" charset="-122"/>
                <a:ea typeface="方正兰亭粗黑简体" panose="02000000000000000000" pitchFamily="2" charset="-122"/>
              </a:rPr>
              <a:t>大以</a:t>
            </a:r>
            <a:r>
              <a:rPr lang="zh-CN" altLang="en-US" sz="3600" b="1" dirty="0" smtClean="0">
                <a:solidFill>
                  <a:srgbClr val="FF0000"/>
                </a:solidFill>
                <a:latin typeface="方正兰亭粗黑简体" panose="02000000000000000000" pitchFamily="2" charset="-122"/>
                <a:ea typeface="方正兰亭粗黑简体" panose="02000000000000000000" pitchFamily="2" charset="-122"/>
              </a:rPr>
              <a:t>来</a:t>
            </a:r>
            <a:r>
              <a:rPr lang="zh-CN" altLang="en-US" sz="3600" b="1" dirty="0">
                <a:solidFill>
                  <a:srgbClr val="FF0000"/>
                </a:solidFill>
                <a:latin typeface="方正兰亭粗黑简体" panose="02000000000000000000" pitchFamily="2" charset="-122"/>
                <a:ea typeface="方正兰亭粗黑简体" panose="02000000000000000000" pitchFamily="2" charset="-122"/>
              </a:rPr>
              <a:t>发生了哪些深刻变革</a:t>
            </a:r>
          </a:p>
        </p:txBody>
      </p:sp>
      <p:sp>
        <p:nvSpPr>
          <p:cNvPr id="3" name="矩形 2">
            <a:extLst>
              <a:ext uri="{FF2B5EF4-FFF2-40B4-BE49-F238E27FC236}">
                <a16:creationId xmlns="" xmlns:a16="http://schemas.microsoft.com/office/drawing/2014/main" id="{BE73A172-1C21-4693-BCBA-250B9024B55B}"/>
              </a:ext>
            </a:extLst>
          </p:cNvPr>
          <p:cNvSpPr/>
          <p:nvPr/>
        </p:nvSpPr>
        <p:spPr>
          <a:xfrm>
            <a:off x="515148" y="2467429"/>
            <a:ext cx="6301289" cy="3781548"/>
          </a:xfrm>
          <a:prstGeom prst="rect">
            <a:avLst/>
          </a:prstGeom>
          <a:noFill/>
        </p:spPr>
        <p:txBody>
          <a:bodyPr wrap="square" rtlCol="0">
            <a:spAutoFit/>
          </a:bodyPr>
          <a:lstStyle/>
          <a:p>
            <a:pPr>
              <a:lnSpc>
                <a:spcPct val="150000"/>
              </a:lnSpc>
            </a:pPr>
            <a:r>
              <a:rPr lang="zh-CN" altLang="en-US" dirty="0">
                <a:solidFill>
                  <a:srgbClr val="FF0000"/>
                </a:solidFill>
                <a:latin typeface="方正兰亭黑简体" panose="02000000000000000000" pitchFamily="2" charset="-122"/>
                <a:ea typeface="方正兰亭黑简体" panose="02000000000000000000" pitchFamily="2" charset="-122"/>
              </a:rPr>
              <a:t>      党中央果断作出全面深化改革的重大战略决策和部署，强调改革开放只有进行时、没有完成时，停顿和倒退没有出路；明确提出全面深化改革的总目标、路线图和时间表；明确提出经济、政治、文化、社会、生态、军队、党建等各个领域深化改革的任务和举措；成立中央全面深化改革领导小组，加强党对全国改革的顶层设计和集中统一领导，着力增强改革系统性、整体性、协同性，压茬拓展改革广度和深度。</a:t>
            </a:r>
            <a:r>
              <a:rPr lang="zh-CN" altLang="en-US" b="1" dirty="0">
                <a:solidFill>
                  <a:srgbClr val="FF0000"/>
                </a:solidFill>
                <a:latin typeface="方正兰亭黑简体" panose="02000000000000000000" pitchFamily="2" charset="-122"/>
                <a:ea typeface="方正兰亭黑简体" panose="02000000000000000000" pitchFamily="2" charset="-122"/>
              </a:rPr>
              <a:t>党中央举旗定向，以巨大的勇气和魄力推动改革呈现全面发力、多点突破、纵深推进的崭新局面。</a:t>
            </a:r>
          </a:p>
        </p:txBody>
      </p:sp>
      <p:sp>
        <p:nvSpPr>
          <p:cNvPr id="13" name="矩形 12">
            <a:extLst>
              <a:ext uri="{FF2B5EF4-FFF2-40B4-BE49-F238E27FC236}">
                <a16:creationId xmlns="" xmlns:a16="http://schemas.microsoft.com/office/drawing/2014/main" id="{1AEEABCC-065B-48AB-AAF2-B3C197946081}"/>
              </a:ext>
            </a:extLst>
          </p:cNvPr>
          <p:cNvSpPr/>
          <p:nvPr/>
        </p:nvSpPr>
        <p:spPr>
          <a:xfrm>
            <a:off x="515149" y="1306290"/>
            <a:ext cx="6301288" cy="69668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latin typeface="方正兰亭粗黑简体" panose="02000000000000000000" pitchFamily="2" charset="-122"/>
                <a:ea typeface="方正兰亭粗黑简体" panose="02000000000000000000" pitchFamily="2" charset="-122"/>
              </a:rPr>
              <a:t>（二）各方面体制机制发生深刻变革</a:t>
            </a:r>
          </a:p>
        </p:txBody>
      </p:sp>
      <p:sp>
        <p:nvSpPr>
          <p:cNvPr id="19" name="矩形: 圆角 18">
            <a:extLst>
              <a:ext uri="{FF2B5EF4-FFF2-40B4-BE49-F238E27FC236}">
                <a16:creationId xmlns="" xmlns:a16="http://schemas.microsoft.com/office/drawing/2014/main" id="{F8BB0DDE-80AD-4B04-8FDA-E152AB83D5EE}"/>
              </a:ext>
            </a:extLst>
          </p:cNvPr>
          <p:cNvSpPr>
            <a:spLocks noChangeAspect="1"/>
          </p:cNvSpPr>
          <p:nvPr/>
        </p:nvSpPr>
        <p:spPr>
          <a:xfrm flipH="1" flipV="1">
            <a:off x="8602965" y="2138775"/>
            <a:ext cx="328654" cy="328654"/>
          </a:xfrm>
          <a:prstGeom prst="roundRect">
            <a:avLst>
              <a:gd name="adj" fmla="val 50000"/>
            </a:avLst>
          </a:prstGeom>
          <a:solidFill>
            <a:srgbClr val="FF0000">
              <a:alpha val="75000"/>
            </a:srgb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圆角 19">
            <a:extLst>
              <a:ext uri="{FF2B5EF4-FFF2-40B4-BE49-F238E27FC236}">
                <a16:creationId xmlns="" xmlns:a16="http://schemas.microsoft.com/office/drawing/2014/main" id="{BC1D65B0-802E-4649-AE29-ED3C8A20D117}"/>
              </a:ext>
            </a:extLst>
          </p:cNvPr>
          <p:cNvSpPr>
            <a:spLocks noChangeAspect="1"/>
          </p:cNvSpPr>
          <p:nvPr/>
        </p:nvSpPr>
        <p:spPr>
          <a:xfrm flipH="1" flipV="1">
            <a:off x="9643549" y="2349307"/>
            <a:ext cx="729947" cy="729947"/>
          </a:xfrm>
          <a:prstGeom prst="roundRect">
            <a:avLst>
              <a:gd name="adj" fmla="val 50000"/>
            </a:avLst>
          </a:prstGeom>
          <a:solidFill>
            <a:srgbClr val="FF0000"/>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1" name="组合 20">
            <a:extLst>
              <a:ext uri="{FF2B5EF4-FFF2-40B4-BE49-F238E27FC236}">
                <a16:creationId xmlns="" xmlns:a16="http://schemas.microsoft.com/office/drawing/2014/main" id="{022EFB09-31B4-4306-9A7D-23DF664FAFEC}"/>
              </a:ext>
            </a:extLst>
          </p:cNvPr>
          <p:cNvGrpSpPr>
            <a:grpSpLocks noChangeAspect="1"/>
          </p:cNvGrpSpPr>
          <p:nvPr/>
        </p:nvGrpSpPr>
        <p:grpSpPr>
          <a:xfrm>
            <a:off x="10282907" y="4510510"/>
            <a:ext cx="1080000" cy="1080000"/>
            <a:chOff x="7887725" y="4161875"/>
            <a:chExt cx="1562793" cy="1562793"/>
          </a:xfrm>
        </p:grpSpPr>
        <p:sp>
          <p:nvSpPr>
            <p:cNvPr id="22" name="矩形: 圆角 21">
              <a:extLst>
                <a:ext uri="{FF2B5EF4-FFF2-40B4-BE49-F238E27FC236}">
                  <a16:creationId xmlns="" xmlns:a16="http://schemas.microsoft.com/office/drawing/2014/main" id="{A4BDA3F3-88F6-41B0-9EDA-3B8ADFA04290}"/>
                </a:ext>
              </a:extLst>
            </p:cNvPr>
            <p:cNvSpPr>
              <a:spLocks noChangeAspect="1"/>
            </p:cNvSpPr>
            <p:nvPr/>
          </p:nvSpPr>
          <p:spPr>
            <a:xfrm>
              <a:off x="7887725" y="4161875"/>
              <a:ext cx="1562793" cy="1562793"/>
            </a:xfrm>
            <a:prstGeom prst="roundRect">
              <a:avLst>
                <a:gd name="adj" fmla="val 50000"/>
              </a:avLst>
            </a:prstGeom>
            <a:solidFill>
              <a:srgbClr val="FF0000"/>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 name="Freeform 5">
              <a:extLst>
                <a:ext uri="{FF2B5EF4-FFF2-40B4-BE49-F238E27FC236}">
                  <a16:creationId xmlns="" xmlns:a16="http://schemas.microsoft.com/office/drawing/2014/main" id="{4A41043E-346F-476C-80BE-B7DE3C770537}"/>
                </a:ext>
              </a:extLst>
            </p:cNvPr>
            <p:cNvSpPr>
              <a:spLocks/>
            </p:cNvSpPr>
            <p:nvPr/>
          </p:nvSpPr>
          <p:spPr bwMode="auto">
            <a:xfrm>
              <a:off x="8282438" y="4552334"/>
              <a:ext cx="773366" cy="781873"/>
            </a:xfrm>
            <a:custGeom>
              <a:avLst/>
              <a:gdLst>
                <a:gd name="T0" fmla="*/ 2313 w 16074"/>
                <a:gd name="T1" fmla="*/ 11564 h 16128"/>
                <a:gd name="T2" fmla="*/ 3529 w 16074"/>
                <a:gd name="T3" fmla="*/ 12395 h 16128"/>
                <a:gd name="T4" fmla="*/ 4818 w 16074"/>
                <a:gd name="T5" fmla="*/ 13031 h 16128"/>
                <a:gd name="T6" fmla="*/ 6189 w 16074"/>
                <a:gd name="T7" fmla="*/ 13418 h 16128"/>
                <a:gd name="T8" fmla="*/ 7653 w 16074"/>
                <a:gd name="T9" fmla="*/ 13501 h 16128"/>
                <a:gd name="T10" fmla="*/ 9219 w 16074"/>
                <a:gd name="T11" fmla="*/ 13224 h 16128"/>
                <a:gd name="T12" fmla="*/ 5225 w 16074"/>
                <a:gd name="T13" fmla="*/ 7326 h 16128"/>
                <a:gd name="T14" fmla="*/ 5604 w 16074"/>
                <a:gd name="T15" fmla="*/ 2588 h 16128"/>
                <a:gd name="T16" fmla="*/ 5918 w 16074"/>
                <a:gd name="T17" fmla="*/ 2680 h 16128"/>
                <a:gd name="T18" fmla="*/ 6274 w 16074"/>
                <a:gd name="T19" fmla="*/ 2719 h 16128"/>
                <a:gd name="T20" fmla="*/ 6671 w 16074"/>
                <a:gd name="T21" fmla="*/ 2688 h 16128"/>
                <a:gd name="T22" fmla="*/ 7102 w 16074"/>
                <a:gd name="T23" fmla="*/ 2577 h 16128"/>
                <a:gd name="T24" fmla="*/ 7563 w 16074"/>
                <a:gd name="T25" fmla="*/ 2375 h 16128"/>
                <a:gd name="T26" fmla="*/ 8053 w 16074"/>
                <a:gd name="T27" fmla="*/ 2066 h 16128"/>
                <a:gd name="T28" fmla="*/ 12930 w 16074"/>
                <a:gd name="T29" fmla="*/ 10057 h 16128"/>
                <a:gd name="T30" fmla="*/ 13396 w 16074"/>
                <a:gd name="T31" fmla="*/ 8301 h 16128"/>
                <a:gd name="T32" fmla="*/ 13347 w 16074"/>
                <a:gd name="T33" fmla="*/ 6443 h 16128"/>
                <a:gd name="T34" fmla="*/ 12801 w 16074"/>
                <a:gd name="T35" fmla="*/ 4583 h 16128"/>
                <a:gd name="T36" fmla="*/ 11773 w 16074"/>
                <a:gd name="T37" fmla="*/ 2822 h 16128"/>
                <a:gd name="T38" fmla="*/ 10277 w 16074"/>
                <a:gd name="T39" fmla="*/ 1262 h 16128"/>
                <a:gd name="T40" fmla="*/ 8329 w 16074"/>
                <a:gd name="T41" fmla="*/ 0 h 16128"/>
                <a:gd name="T42" fmla="*/ 10526 w 16074"/>
                <a:gd name="T43" fmla="*/ 458 h 16128"/>
                <a:gd name="T44" fmla="*/ 12659 w 16074"/>
                <a:gd name="T45" fmla="*/ 1583 h 16128"/>
                <a:gd name="T46" fmla="*/ 14464 w 16074"/>
                <a:gd name="T47" fmla="*/ 3304 h 16128"/>
                <a:gd name="T48" fmla="*/ 15679 w 16074"/>
                <a:gd name="T49" fmla="*/ 5557 h 16128"/>
                <a:gd name="T50" fmla="*/ 16044 w 16074"/>
                <a:gd name="T51" fmla="*/ 8271 h 16128"/>
                <a:gd name="T52" fmla="*/ 15294 w 16074"/>
                <a:gd name="T53" fmla="*/ 11379 h 16128"/>
                <a:gd name="T54" fmla="*/ 12655 w 16074"/>
                <a:gd name="T55" fmla="*/ 14684 h 16128"/>
                <a:gd name="T56" fmla="*/ 10870 w 16074"/>
                <a:gd name="T57" fmla="*/ 15495 h 16128"/>
                <a:gd name="T58" fmla="*/ 9145 w 16074"/>
                <a:gd name="T59" fmla="*/ 15974 h 16128"/>
                <a:gd name="T60" fmla="*/ 7486 w 16074"/>
                <a:gd name="T61" fmla="*/ 16128 h 16128"/>
                <a:gd name="T62" fmla="*/ 5906 w 16074"/>
                <a:gd name="T63" fmla="*/ 15967 h 16128"/>
                <a:gd name="T64" fmla="*/ 4415 w 16074"/>
                <a:gd name="T65" fmla="*/ 15498 h 16128"/>
                <a:gd name="T66" fmla="*/ 3023 w 16074"/>
                <a:gd name="T67" fmla="*/ 14731 h 16128"/>
                <a:gd name="T68" fmla="*/ 2528 w 16074"/>
                <a:gd name="T69" fmla="*/ 14487 h 16128"/>
                <a:gd name="T70" fmla="*/ 2530 w 16074"/>
                <a:gd name="T71" fmla="*/ 14735 h 16128"/>
                <a:gd name="T72" fmla="*/ 2473 w 16074"/>
                <a:gd name="T73" fmla="*/ 14983 h 16128"/>
                <a:gd name="T74" fmla="*/ 2363 w 16074"/>
                <a:gd name="T75" fmla="*/ 15222 h 16128"/>
                <a:gd name="T76" fmla="*/ 2207 w 16074"/>
                <a:gd name="T77" fmla="*/ 15444 h 16128"/>
                <a:gd name="T78" fmla="*/ 2013 w 16074"/>
                <a:gd name="T79" fmla="*/ 15642 h 16128"/>
                <a:gd name="T80" fmla="*/ 1779 w 16074"/>
                <a:gd name="T81" fmla="*/ 15812 h 16128"/>
                <a:gd name="T82" fmla="*/ 1496 w 16074"/>
                <a:gd name="T83" fmla="*/ 15944 h 16128"/>
                <a:gd name="T84" fmla="*/ 1210 w 16074"/>
                <a:gd name="T85" fmla="*/ 16001 h 16128"/>
                <a:gd name="T86" fmla="*/ 933 w 16074"/>
                <a:gd name="T87" fmla="*/ 15986 h 16128"/>
                <a:gd name="T88" fmla="*/ 671 w 16074"/>
                <a:gd name="T89" fmla="*/ 15902 h 16128"/>
                <a:gd name="T90" fmla="*/ 436 w 16074"/>
                <a:gd name="T91" fmla="*/ 15751 h 16128"/>
                <a:gd name="T92" fmla="*/ 234 w 16074"/>
                <a:gd name="T93" fmla="*/ 15534 h 16128"/>
                <a:gd name="T94" fmla="*/ 33 w 16074"/>
                <a:gd name="T95" fmla="*/ 15112 h 16128"/>
                <a:gd name="T96" fmla="*/ 17 w 16074"/>
                <a:gd name="T97" fmla="*/ 14651 h 16128"/>
                <a:gd name="T98" fmla="*/ 179 w 16074"/>
                <a:gd name="T99" fmla="*/ 14226 h 16128"/>
                <a:gd name="T100" fmla="*/ 478 w 16074"/>
                <a:gd name="T101" fmla="*/ 13874 h 16128"/>
                <a:gd name="T102" fmla="*/ 878 w 16074"/>
                <a:gd name="T103" fmla="*/ 13632 h 16128"/>
                <a:gd name="T104" fmla="*/ 1339 w 16074"/>
                <a:gd name="T105" fmla="*/ 13536 h 16128"/>
                <a:gd name="T106" fmla="*/ 1477 w 16074"/>
                <a:gd name="T107" fmla="*/ 13406 h 16128"/>
                <a:gd name="T108" fmla="*/ 1100 w 16074"/>
                <a:gd name="T109" fmla="*/ 12990 h 16128"/>
                <a:gd name="T110" fmla="*/ 736 w 16074"/>
                <a:gd name="T111" fmla="*/ 12545 h 1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074" h="16128">
                  <a:moveTo>
                    <a:pt x="454" y="12169"/>
                  </a:moveTo>
                  <a:lnTo>
                    <a:pt x="1614" y="10993"/>
                  </a:lnTo>
                  <a:lnTo>
                    <a:pt x="1844" y="11188"/>
                  </a:lnTo>
                  <a:lnTo>
                    <a:pt x="2077" y="11378"/>
                  </a:lnTo>
                  <a:lnTo>
                    <a:pt x="2313" y="11564"/>
                  </a:lnTo>
                  <a:lnTo>
                    <a:pt x="2550" y="11742"/>
                  </a:lnTo>
                  <a:lnTo>
                    <a:pt x="2792" y="11916"/>
                  </a:lnTo>
                  <a:lnTo>
                    <a:pt x="3035" y="12083"/>
                  </a:lnTo>
                  <a:lnTo>
                    <a:pt x="3280" y="12242"/>
                  </a:lnTo>
                  <a:lnTo>
                    <a:pt x="3529" y="12395"/>
                  </a:lnTo>
                  <a:lnTo>
                    <a:pt x="3781" y="12540"/>
                  </a:lnTo>
                  <a:lnTo>
                    <a:pt x="4035" y="12677"/>
                  </a:lnTo>
                  <a:lnTo>
                    <a:pt x="4293" y="12804"/>
                  </a:lnTo>
                  <a:lnTo>
                    <a:pt x="4554" y="12923"/>
                  </a:lnTo>
                  <a:lnTo>
                    <a:pt x="4818" y="13031"/>
                  </a:lnTo>
                  <a:lnTo>
                    <a:pt x="5086" y="13131"/>
                  </a:lnTo>
                  <a:lnTo>
                    <a:pt x="5356" y="13220"/>
                  </a:lnTo>
                  <a:lnTo>
                    <a:pt x="5630" y="13298"/>
                  </a:lnTo>
                  <a:lnTo>
                    <a:pt x="5908" y="13364"/>
                  </a:lnTo>
                  <a:lnTo>
                    <a:pt x="6189" y="13418"/>
                  </a:lnTo>
                  <a:lnTo>
                    <a:pt x="6474" y="13461"/>
                  </a:lnTo>
                  <a:lnTo>
                    <a:pt x="6763" y="13491"/>
                  </a:lnTo>
                  <a:lnTo>
                    <a:pt x="7056" y="13508"/>
                  </a:lnTo>
                  <a:lnTo>
                    <a:pt x="7352" y="13511"/>
                  </a:lnTo>
                  <a:lnTo>
                    <a:pt x="7653" y="13501"/>
                  </a:lnTo>
                  <a:lnTo>
                    <a:pt x="7958" y="13476"/>
                  </a:lnTo>
                  <a:lnTo>
                    <a:pt x="8267" y="13437"/>
                  </a:lnTo>
                  <a:lnTo>
                    <a:pt x="8579" y="13381"/>
                  </a:lnTo>
                  <a:lnTo>
                    <a:pt x="8897" y="13311"/>
                  </a:lnTo>
                  <a:lnTo>
                    <a:pt x="9219" y="13224"/>
                  </a:lnTo>
                  <a:lnTo>
                    <a:pt x="9546" y="13121"/>
                  </a:lnTo>
                  <a:lnTo>
                    <a:pt x="9877" y="13001"/>
                  </a:lnTo>
                  <a:lnTo>
                    <a:pt x="10212" y="12863"/>
                  </a:lnTo>
                  <a:lnTo>
                    <a:pt x="10554" y="12708"/>
                  </a:lnTo>
                  <a:lnTo>
                    <a:pt x="5225" y="7326"/>
                  </a:lnTo>
                  <a:lnTo>
                    <a:pt x="3765" y="8813"/>
                  </a:lnTo>
                  <a:lnTo>
                    <a:pt x="1503" y="6582"/>
                  </a:lnTo>
                  <a:lnTo>
                    <a:pt x="5491" y="2537"/>
                  </a:lnTo>
                  <a:lnTo>
                    <a:pt x="5547" y="2563"/>
                  </a:lnTo>
                  <a:lnTo>
                    <a:pt x="5604" y="2588"/>
                  </a:lnTo>
                  <a:lnTo>
                    <a:pt x="5663" y="2610"/>
                  </a:lnTo>
                  <a:lnTo>
                    <a:pt x="5724" y="2631"/>
                  </a:lnTo>
                  <a:lnTo>
                    <a:pt x="5787" y="2649"/>
                  </a:lnTo>
                  <a:lnTo>
                    <a:pt x="5852" y="2666"/>
                  </a:lnTo>
                  <a:lnTo>
                    <a:pt x="5918" y="2680"/>
                  </a:lnTo>
                  <a:lnTo>
                    <a:pt x="5986" y="2693"/>
                  </a:lnTo>
                  <a:lnTo>
                    <a:pt x="6055" y="2703"/>
                  </a:lnTo>
                  <a:lnTo>
                    <a:pt x="6127" y="2711"/>
                  </a:lnTo>
                  <a:lnTo>
                    <a:pt x="6200" y="2716"/>
                  </a:lnTo>
                  <a:lnTo>
                    <a:pt x="6274" y="2719"/>
                  </a:lnTo>
                  <a:lnTo>
                    <a:pt x="6351" y="2719"/>
                  </a:lnTo>
                  <a:lnTo>
                    <a:pt x="6429" y="2716"/>
                  </a:lnTo>
                  <a:lnTo>
                    <a:pt x="6508" y="2710"/>
                  </a:lnTo>
                  <a:lnTo>
                    <a:pt x="6588" y="2700"/>
                  </a:lnTo>
                  <a:lnTo>
                    <a:pt x="6671" y="2688"/>
                  </a:lnTo>
                  <a:lnTo>
                    <a:pt x="6755" y="2673"/>
                  </a:lnTo>
                  <a:lnTo>
                    <a:pt x="6840" y="2654"/>
                  </a:lnTo>
                  <a:lnTo>
                    <a:pt x="6925" y="2632"/>
                  </a:lnTo>
                  <a:lnTo>
                    <a:pt x="7013" y="2607"/>
                  </a:lnTo>
                  <a:lnTo>
                    <a:pt x="7102" y="2577"/>
                  </a:lnTo>
                  <a:lnTo>
                    <a:pt x="7192" y="2545"/>
                  </a:lnTo>
                  <a:lnTo>
                    <a:pt x="7283" y="2508"/>
                  </a:lnTo>
                  <a:lnTo>
                    <a:pt x="7375" y="2468"/>
                  </a:lnTo>
                  <a:lnTo>
                    <a:pt x="7469" y="2423"/>
                  </a:lnTo>
                  <a:lnTo>
                    <a:pt x="7563" y="2375"/>
                  </a:lnTo>
                  <a:lnTo>
                    <a:pt x="7659" y="2321"/>
                  </a:lnTo>
                  <a:lnTo>
                    <a:pt x="7756" y="2265"/>
                  </a:lnTo>
                  <a:lnTo>
                    <a:pt x="7854" y="2203"/>
                  </a:lnTo>
                  <a:lnTo>
                    <a:pt x="7953" y="2137"/>
                  </a:lnTo>
                  <a:lnTo>
                    <a:pt x="8053" y="2066"/>
                  </a:lnTo>
                  <a:lnTo>
                    <a:pt x="9204" y="3243"/>
                  </a:lnTo>
                  <a:lnTo>
                    <a:pt x="7220" y="5296"/>
                  </a:lnTo>
                  <a:lnTo>
                    <a:pt x="12597" y="10708"/>
                  </a:lnTo>
                  <a:lnTo>
                    <a:pt x="12775" y="10387"/>
                  </a:lnTo>
                  <a:lnTo>
                    <a:pt x="12930" y="10057"/>
                  </a:lnTo>
                  <a:lnTo>
                    <a:pt x="13065" y="9719"/>
                  </a:lnTo>
                  <a:lnTo>
                    <a:pt x="13179" y="9373"/>
                  </a:lnTo>
                  <a:lnTo>
                    <a:pt x="13271" y="9022"/>
                  </a:lnTo>
                  <a:lnTo>
                    <a:pt x="13344" y="8664"/>
                  </a:lnTo>
                  <a:lnTo>
                    <a:pt x="13396" y="8301"/>
                  </a:lnTo>
                  <a:lnTo>
                    <a:pt x="13426" y="7934"/>
                  </a:lnTo>
                  <a:lnTo>
                    <a:pt x="13437" y="7564"/>
                  </a:lnTo>
                  <a:lnTo>
                    <a:pt x="13427" y="7192"/>
                  </a:lnTo>
                  <a:lnTo>
                    <a:pt x="13398" y="6818"/>
                  </a:lnTo>
                  <a:lnTo>
                    <a:pt x="13347" y="6443"/>
                  </a:lnTo>
                  <a:lnTo>
                    <a:pt x="13277" y="6068"/>
                  </a:lnTo>
                  <a:lnTo>
                    <a:pt x="13188" y="5694"/>
                  </a:lnTo>
                  <a:lnTo>
                    <a:pt x="13079" y="5321"/>
                  </a:lnTo>
                  <a:lnTo>
                    <a:pt x="12949" y="4950"/>
                  </a:lnTo>
                  <a:lnTo>
                    <a:pt x="12801" y="4583"/>
                  </a:lnTo>
                  <a:lnTo>
                    <a:pt x="12634" y="4220"/>
                  </a:lnTo>
                  <a:lnTo>
                    <a:pt x="12447" y="3862"/>
                  </a:lnTo>
                  <a:lnTo>
                    <a:pt x="12241" y="3509"/>
                  </a:lnTo>
                  <a:lnTo>
                    <a:pt x="12017" y="3162"/>
                  </a:lnTo>
                  <a:lnTo>
                    <a:pt x="11773" y="2822"/>
                  </a:lnTo>
                  <a:lnTo>
                    <a:pt x="11511" y="2492"/>
                  </a:lnTo>
                  <a:lnTo>
                    <a:pt x="11230" y="2169"/>
                  </a:lnTo>
                  <a:lnTo>
                    <a:pt x="10931" y="1856"/>
                  </a:lnTo>
                  <a:lnTo>
                    <a:pt x="10613" y="1553"/>
                  </a:lnTo>
                  <a:lnTo>
                    <a:pt x="10277" y="1262"/>
                  </a:lnTo>
                  <a:lnTo>
                    <a:pt x="9924" y="982"/>
                  </a:lnTo>
                  <a:lnTo>
                    <a:pt x="9551" y="716"/>
                  </a:lnTo>
                  <a:lnTo>
                    <a:pt x="9162" y="463"/>
                  </a:lnTo>
                  <a:lnTo>
                    <a:pt x="8754" y="224"/>
                  </a:lnTo>
                  <a:lnTo>
                    <a:pt x="8329" y="0"/>
                  </a:lnTo>
                  <a:lnTo>
                    <a:pt x="8761" y="35"/>
                  </a:lnTo>
                  <a:lnTo>
                    <a:pt x="9199" y="99"/>
                  </a:lnTo>
                  <a:lnTo>
                    <a:pt x="9641" y="192"/>
                  </a:lnTo>
                  <a:lnTo>
                    <a:pt x="10084" y="310"/>
                  </a:lnTo>
                  <a:lnTo>
                    <a:pt x="10526" y="458"/>
                  </a:lnTo>
                  <a:lnTo>
                    <a:pt x="10966" y="632"/>
                  </a:lnTo>
                  <a:lnTo>
                    <a:pt x="11402" y="832"/>
                  </a:lnTo>
                  <a:lnTo>
                    <a:pt x="11830" y="1057"/>
                  </a:lnTo>
                  <a:lnTo>
                    <a:pt x="12250" y="1307"/>
                  </a:lnTo>
                  <a:lnTo>
                    <a:pt x="12659" y="1583"/>
                  </a:lnTo>
                  <a:lnTo>
                    <a:pt x="13054" y="1881"/>
                  </a:lnTo>
                  <a:lnTo>
                    <a:pt x="13435" y="2203"/>
                  </a:lnTo>
                  <a:lnTo>
                    <a:pt x="13798" y="2548"/>
                  </a:lnTo>
                  <a:lnTo>
                    <a:pt x="14141" y="2915"/>
                  </a:lnTo>
                  <a:lnTo>
                    <a:pt x="14464" y="3304"/>
                  </a:lnTo>
                  <a:lnTo>
                    <a:pt x="14762" y="3714"/>
                  </a:lnTo>
                  <a:lnTo>
                    <a:pt x="15036" y="4146"/>
                  </a:lnTo>
                  <a:lnTo>
                    <a:pt x="15281" y="4596"/>
                  </a:lnTo>
                  <a:lnTo>
                    <a:pt x="15496" y="5067"/>
                  </a:lnTo>
                  <a:lnTo>
                    <a:pt x="15679" y="5557"/>
                  </a:lnTo>
                  <a:lnTo>
                    <a:pt x="15829" y="6065"/>
                  </a:lnTo>
                  <a:lnTo>
                    <a:pt x="15942" y="6591"/>
                  </a:lnTo>
                  <a:lnTo>
                    <a:pt x="16016" y="7135"/>
                  </a:lnTo>
                  <a:lnTo>
                    <a:pt x="16052" y="7695"/>
                  </a:lnTo>
                  <a:lnTo>
                    <a:pt x="16044" y="8271"/>
                  </a:lnTo>
                  <a:lnTo>
                    <a:pt x="15991" y="8863"/>
                  </a:lnTo>
                  <a:lnTo>
                    <a:pt x="15892" y="9471"/>
                  </a:lnTo>
                  <a:lnTo>
                    <a:pt x="15744" y="10093"/>
                  </a:lnTo>
                  <a:lnTo>
                    <a:pt x="15545" y="10729"/>
                  </a:lnTo>
                  <a:lnTo>
                    <a:pt x="15294" y="11379"/>
                  </a:lnTo>
                  <a:lnTo>
                    <a:pt x="14987" y="12042"/>
                  </a:lnTo>
                  <a:lnTo>
                    <a:pt x="14623" y="12717"/>
                  </a:lnTo>
                  <a:lnTo>
                    <a:pt x="16074" y="14218"/>
                  </a:lnTo>
                  <a:lnTo>
                    <a:pt x="14156" y="16081"/>
                  </a:lnTo>
                  <a:lnTo>
                    <a:pt x="12655" y="14684"/>
                  </a:lnTo>
                  <a:lnTo>
                    <a:pt x="12293" y="14873"/>
                  </a:lnTo>
                  <a:lnTo>
                    <a:pt x="11934" y="15048"/>
                  </a:lnTo>
                  <a:lnTo>
                    <a:pt x="11578" y="15211"/>
                  </a:lnTo>
                  <a:lnTo>
                    <a:pt x="11223" y="15360"/>
                  </a:lnTo>
                  <a:lnTo>
                    <a:pt x="10870" y="15495"/>
                  </a:lnTo>
                  <a:lnTo>
                    <a:pt x="10520" y="15617"/>
                  </a:lnTo>
                  <a:lnTo>
                    <a:pt x="10173" y="15726"/>
                  </a:lnTo>
                  <a:lnTo>
                    <a:pt x="9828" y="15822"/>
                  </a:lnTo>
                  <a:lnTo>
                    <a:pt x="9485" y="15904"/>
                  </a:lnTo>
                  <a:lnTo>
                    <a:pt x="9145" y="15974"/>
                  </a:lnTo>
                  <a:lnTo>
                    <a:pt x="8808" y="16030"/>
                  </a:lnTo>
                  <a:lnTo>
                    <a:pt x="8472" y="16074"/>
                  </a:lnTo>
                  <a:lnTo>
                    <a:pt x="8140" y="16105"/>
                  </a:lnTo>
                  <a:lnTo>
                    <a:pt x="7812" y="16123"/>
                  </a:lnTo>
                  <a:lnTo>
                    <a:pt x="7486" y="16128"/>
                  </a:lnTo>
                  <a:lnTo>
                    <a:pt x="7164" y="16121"/>
                  </a:lnTo>
                  <a:lnTo>
                    <a:pt x="6845" y="16101"/>
                  </a:lnTo>
                  <a:lnTo>
                    <a:pt x="6529" y="16069"/>
                  </a:lnTo>
                  <a:lnTo>
                    <a:pt x="6216" y="16024"/>
                  </a:lnTo>
                  <a:lnTo>
                    <a:pt x="5906" y="15967"/>
                  </a:lnTo>
                  <a:lnTo>
                    <a:pt x="5601" y="15897"/>
                  </a:lnTo>
                  <a:lnTo>
                    <a:pt x="5298" y="15816"/>
                  </a:lnTo>
                  <a:lnTo>
                    <a:pt x="5001" y="15722"/>
                  </a:lnTo>
                  <a:lnTo>
                    <a:pt x="4706" y="15616"/>
                  </a:lnTo>
                  <a:lnTo>
                    <a:pt x="4415" y="15498"/>
                  </a:lnTo>
                  <a:lnTo>
                    <a:pt x="4129" y="15368"/>
                  </a:lnTo>
                  <a:lnTo>
                    <a:pt x="3846" y="15227"/>
                  </a:lnTo>
                  <a:lnTo>
                    <a:pt x="3568" y="15073"/>
                  </a:lnTo>
                  <a:lnTo>
                    <a:pt x="3293" y="14907"/>
                  </a:lnTo>
                  <a:lnTo>
                    <a:pt x="3023" y="14731"/>
                  </a:lnTo>
                  <a:lnTo>
                    <a:pt x="2757" y="14542"/>
                  </a:lnTo>
                  <a:lnTo>
                    <a:pt x="2496" y="14342"/>
                  </a:lnTo>
                  <a:lnTo>
                    <a:pt x="2509" y="14390"/>
                  </a:lnTo>
                  <a:lnTo>
                    <a:pt x="2520" y="14439"/>
                  </a:lnTo>
                  <a:lnTo>
                    <a:pt x="2528" y="14487"/>
                  </a:lnTo>
                  <a:lnTo>
                    <a:pt x="2533" y="14536"/>
                  </a:lnTo>
                  <a:lnTo>
                    <a:pt x="2536" y="14586"/>
                  </a:lnTo>
                  <a:lnTo>
                    <a:pt x="2537" y="14635"/>
                  </a:lnTo>
                  <a:lnTo>
                    <a:pt x="2534" y="14686"/>
                  </a:lnTo>
                  <a:lnTo>
                    <a:pt x="2530" y="14735"/>
                  </a:lnTo>
                  <a:lnTo>
                    <a:pt x="2523" y="14785"/>
                  </a:lnTo>
                  <a:lnTo>
                    <a:pt x="2514" y="14835"/>
                  </a:lnTo>
                  <a:lnTo>
                    <a:pt x="2502" y="14884"/>
                  </a:lnTo>
                  <a:lnTo>
                    <a:pt x="2489" y="14934"/>
                  </a:lnTo>
                  <a:lnTo>
                    <a:pt x="2473" y="14983"/>
                  </a:lnTo>
                  <a:lnTo>
                    <a:pt x="2454" y="15031"/>
                  </a:lnTo>
                  <a:lnTo>
                    <a:pt x="2434" y="15080"/>
                  </a:lnTo>
                  <a:lnTo>
                    <a:pt x="2412" y="15127"/>
                  </a:lnTo>
                  <a:lnTo>
                    <a:pt x="2388" y="15174"/>
                  </a:lnTo>
                  <a:lnTo>
                    <a:pt x="2363" y="15222"/>
                  </a:lnTo>
                  <a:lnTo>
                    <a:pt x="2334" y="15267"/>
                  </a:lnTo>
                  <a:lnTo>
                    <a:pt x="2305" y="15313"/>
                  </a:lnTo>
                  <a:lnTo>
                    <a:pt x="2275" y="15358"/>
                  </a:lnTo>
                  <a:lnTo>
                    <a:pt x="2241" y="15401"/>
                  </a:lnTo>
                  <a:lnTo>
                    <a:pt x="2207" y="15444"/>
                  </a:lnTo>
                  <a:lnTo>
                    <a:pt x="2171" y="15486"/>
                  </a:lnTo>
                  <a:lnTo>
                    <a:pt x="2134" y="15526"/>
                  </a:lnTo>
                  <a:lnTo>
                    <a:pt x="2095" y="15567"/>
                  </a:lnTo>
                  <a:lnTo>
                    <a:pt x="2055" y="15605"/>
                  </a:lnTo>
                  <a:lnTo>
                    <a:pt x="2013" y="15642"/>
                  </a:lnTo>
                  <a:lnTo>
                    <a:pt x="1971" y="15677"/>
                  </a:lnTo>
                  <a:lnTo>
                    <a:pt x="1927" y="15713"/>
                  </a:lnTo>
                  <a:lnTo>
                    <a:pt x="1881" y="15745"/>
                  </a:lnTo>
                  <a:lnTo>
                    <a:pt x="1836" y="15777"/>
                  </a:lnTo>
                  <a:lnTo>
                    <a:pt x="1779" y="15812"/>
                  </a:lnTo>
                  <a:lnTo>
                    <a:pt x="1723" y="15845"/>
                  </a:lnTo>
                  <a:lnTo>
                    <a:pt x="1666" y="15874"/>
                  </a:lnTo>
                  <a:lnTo>
                    <a:pt x="1610" y="15900"/>
                  </a:lnTo>
                  <a:lnTo>
                    <a:pt x="1552" y="15923"/>
                  </a:lnTo>
                  <a:lnTo>
                    <a:pt x="1496" y="15944"/>
                  </a:lnTo>
                  <a:lnTo>
                    <a:pt x="1438" y="15961"/>
                  </a:lnTo>
                  <a:lnTo>
                    <a:pt x="1381" y="15975"/>
                  </a:lnTo>
                  <a:lnTo>
                    <a:pt x="1324" y="15987"/>
                  </a:lnTo>
                  <a:lnTo>
                    <a:pt x="1267" y="15995"/>
                  </a:lnTo>
                  <a:lnTo>
                    <a:pt x="1210" y="16001"/>
                  </a:lnTo>
                  <a:lnTo>
                    <a:pt x="1154" y="16003"/>
                  </a:lnTo>
                  <a:lnTo>
                    <a:pt x="1098" y="16003"/>
                  </a:lnTo>
                  <a:lnTo>
                    <a:pt x="1043" y="16000"/>
                  </a:lnTo>
                  <a:lnTo>
                    <a:pt x="987" y="15995"/>
                  </a:lnTo>
                  <a:lnTo>
                    <a:pt x="933" y="15986"/>
                  </a:lnTo>
                  <a:lnTo>
                    <a:pt x="879" y="15975"/>
                  </a:lnTo>
                  <a:lnTo>
                    <a:pt x="826" y="15961"/>
                  </a:lnTo>
                  <a:lnTo>
                    <a:pt x="773" y="15944"/>
                  </a:lnTo>
                  <a:lnTo>
                    <a:pt x="722" y="15924"/>
                  </a:lnTo>
                  <a:lnTo>
                    <a:pt x="671" y="15902"/>
                  </a:lnTo>
                  <a:lnTo>
                    <a:pt x="622" y="15877"/>
                  </a:lnTo>
                  <a:lnTo>
                    <a:pt x="573" y="15849"/>
                  </a:lnTo>
                  <a:lnTo>
                    <a:pt x="527" y="15819"/>
                  </a:lnTo>
                  <a:lnTo>
                    <a:pt x="480" y="15786"/>
                  </a:lnTo>
                  <a:lnTo>
                    <a:pt x="436" y="15751"/>
                  </a:lnTo>
                  <a:lnTo>
                    <a:pt x="393" y="15713"/>
                  </a:lnTo>
                  <a:lnTo>
                    <a:pt x="350" y="15671"/>
                  </a:lnTo>
                  <a:lnTo>
                    <a:pt x="310" y="15628"/>
                  </a:lnTo>
                  <a:lnTo>
                    <a:pt x="271" y="15583"/>
                  </a:lnTo>
                  <a:lnTo>
                    <a:pt x="234" y="15534"/>
                  </a:lnTo>
                  <a:lnTo>
                    <a:pt x="199" y="15483"/>
                  </a:lnTo>
                  <a:lnTo>
                    <a:pt x="143" y="15391"/>
                  </a:lnTo>
                  <a:lnTo>
                    <a:pt x="98" y="15299"/>
                  </a:lnTo>
                  <a:lnTo>
                    <a:pt x="61" y="15206"/>
                  </a:lnTo>
                  <a:lnTo>
                    <a:pt x="33" y="15112"/>
                  </a:lnTo>
                  <a:lnTo>
                    <a:pt x="14" y="15019"/>
                  </a:lnTo>
                  <a:lnTo>
                    <a:pt x="3" y="14925"/>
                  </a:lnTo>
                  <a:lnTo>
                    <a:pt x="0" y="14833"/>
                  </a:lnTo>
                  <a:lnTo>
                    <a:pt x="5" y="14741"/>
                  </a:lnTo>
                  <a:lnTo>
                    <a:pt x="17" y="14651"/>
                  </a:lnTo>
                  <a:lnTo>
                    <a:pt x="36" y="14562"/>
                  </a:lnTo>
                  <a:lnTo>
                    <a:pt x="63" y="14475"/>
                  </a:lnTo>
                  <a:lnTo>
                    <a:pt x="95" y="14389"/>
                  </a:lnTo>
                  <a:lnTo>
                    <a:pt x="133" y="14307"/>
                  </a:lnTo>
                  <a:lnTo>
                    <a:pt x="179" y="14226"/>
                  </a:lnTo>
                  <a:lnTo>
                    <a:pt x="228" y="14148"/>
                  </a:lnTo>
                  <a:lnTo>
                    <a:pt x="284" y="14075"/>
                  </a:lnTo>
                  <a:lnTo>
                    <a:pt x="344" y="14004"/>
                  </a:lnTo>
                  <a:lnTo>
                    <a:pt x="409" y="13938"/>
                  </a:lnTo>
                  <a:lnTo>
                    <a:pt x="478" y="13874"/>
                  </a:lnTo>
                  <a:lnTo>
                    <a:pt x="551" y="13816"/>
                  </a:lnTo>
                  <a:lnTo>
                    <a:pt x="628" y="13762"/>
                  </a:lnTo>
                  <a:lnTo>
                    <a:pt x="708" y="13714"/>
                  </a:lnTo>
                  <a:lnTo>
                    <a:pt x="791" y="13670"/>
                  </a:lnTo>
                  <a:lnTo>
                    <a:pt x="878" y="13632"/>
                  </a:lnTo>
                  <a:lnTo>
                    <a:pt x="967" y="13601"/>
                  </a:lnTo>
                  <a:lnTo>
                    <a:pt x="1057" y="13575"/>
                  </a:lnTo>
                  <a:lnTo>
                    <a:pt x="1150" y="13556"/>
                  </a:lnTo>
                  <a:lnTo>
                    <a:pt x="1244" y="13542"/>
                  </a:lnTo>
                  <a:lnTo>
                    <a:pt x="1339" y="13536"/>
                  </a:lnTo>
                  <a:lnTo>
                    <a:pt x="1436" y="13538"/>
                  </a:lnTo>
                  <a:lnTo>
                    <a:pt x="1533" y="13548"/>
                  </a:lnTo>
                  <a:lnTo>
                    <a:pt x="1630" y="13565"/>
                  </a:lnTo>
                  <a:lnTo>
                    <a:pt x="1553" y="13486"/>
                  </a:lnTo>
                  <a:lnTo>
                    <a:pt x="1477" y="13406"/>
                  </a:lnTo>
                  <a:lnTo>
                    <a:pt x="1400" y="13325"/>
                  </a:lnTo>
                  <a:lnTo>
                    <a:pt x="1324" y="13243"/>
                  </a:lnTo>
                  <a:lnTo>
                    <a:pt x="1248" y="13159"/>
                  </a:lnTo>
                  <a:lnTo>
                    <a:pt x="1174" y="13075"/>
                  </a:lnTo>
                  <a:lnTo>
                    <a:pt x="1100" y="12990"/>
                  </a:lnTo>
                  <a:lnTo>
                    <a:pt x="1026" y="12903"/>
                  </a:lnTo>
                  <a:lnTo>
                    <a:pt x="953" y="12815"/>
                  </a:lnTo>
                  <a:lnTo>
                    <a:pt x="880" y="12726"/>
                  </a:lnTo>
                  <a:lnTo>
                    <a:pt x="807" y="12636"/>
                  </a:lnTo>
                  <a:lnTo>
                    <a:pt x="736" y="12545"/>
                  </a:lnTo>
                  <a:lnTo>
                    <a:pt x="665" y="12453"/>
                  </a:lnTo>
                  <a:lnTo>
                    <a:pt x="594" y="12359"/>
                  </a:lnTo>
                  <a:lnTo>
                    <a:pt x="524" y="12264"/>
                  </a:lnTo>
                  <a:lnTo>
                    <a:pt x="454" y="12169"/>
                  </a:lnTo>
                  <a:close/>
                </a:path>
              </a:pathLst>
            </a:custGeom>
            <a:solidFill>
              <a:srgbClr val="FFFAF0"/>
            </a:solidFill>
            <a:ln>
              <a:noFill/>
            </a:ln>
            <a:effectLst/>
          </p:spPr>
          <p:txBody>
            <a:bodyPr vert="horz" wrap="square" lIns="91440" tIns="45720" rIns="91440" bIns="45720" numCol="1" anchor="t" anchorCtr="0" compatLnSpc="1">
              <a:prstTxWarp prst="textNoShape">
                <a:avLst/>
              </a:prstTxWarp>
            </a:bodyPr>
            <a:lstStyle/>
            <a:p>
              <a:endParaRPr lang="zh-CN" altLang="en-US">
                <a:solidFill>
                  <a:schemeClr val="tx1"/>
                </a:solidFill>
              </a:endParaRPr>
            </a:p>
          </p:txBody>
        </p:sp>
      </p:grpSp>
      <p:sp>
        <p:nvSpPr>
          <p:cNvPr id="24" name="矩形: 圆角 23">
            <a:extLst>
              <a:ext uri="{FF2B5EF4-FFF2-40B4-BE49-F238E27FC236}">
                <a16:creationId xmlns="" xmlns:a16="http://schemas.microsoft.com/office/drawing/2014/main" id="{87FF664F-4E91-41C9-9C8B-C1E2976DC537}"/>
              </a:ext>
            </a:extLst>
          </p:cNvPr>
          <p:cNvSpPr>
            <a:spLocks noChangeAspect="1"/>
          </p:cNvSpPr>
          <p:nvPr/>
        </p:nvSpPr>
        <p:spPr>
          <a:xfrm>
            <a:off x="7395635" y="2605678"/>
            <a:ext cx="473576" cy="473576"/>
          </a:xfrm>
          <a:prstGeom prst="roundRect">
            <a:avLst>
              <a:gd name="adj" fmla="val 50000"/>
            </a:avLst>
          </a:prstGeom>
          <a:solidFill>
            <a:srgbClr val="FF0000">
              <a:alpha val="50000"/>
            </a:srgb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圆角 24">
            <a:extLst>
              <a:ext uri="{FF2B5EF4-FFF2-40B4-BE49-F238E27FC236}">
                <a16:creationId xmlns="" xmlns:a16="http://schemas.microsoft.com/office/drawing/2014/main" id="{ABB9CAAD-1CC6-44FE-B25F-D4EC1C89E565}"/>
              </a:ext>
            </a:extLst>
          </p:cNvPr>
          <p:cNvSpPr>
            <a:spLocks noChangeAspect="1"/>
          </p:cNvSpPr>
          <p:nvPr/>
        </p:nvSpPr>
        <p:spPr>
          <a:xfrm flipH="1" flipV="1">
            <a:off x="7354468" y="5219675"/>
            <a:ext cx="927874" cy="927874"/>
          </a:xfrm>
          <a:prstGeom prst="roundRect">
            <a:avLst>
              <a:gd name="adj" fmla="val 50000"/>
            </a:avLst>
          </a:prstGeom>
          <a:solidFill>
            <a:srgbClr val="FF0000">
              <a:alpha val="25000"/>
            </a:srgb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6" name="矩形: 圆角 25">
            <a:extLst>
              <a:ext uri="{FF2B5EF4-FFF2-40B4-BE49-F238E27FC236}">
                <a16:creationId xmlns="" xmlns:a16="http://schemas.microsoft.com/office/drawing/2014/main" id="{B5EEAF2D-7B5C-4BD2-A1C7-E0637AE09518}"/>
              </a:ext>
            </a:extLst>
          </p:cNvPr>
          <p:cNvSpPr>
            <a:spLocks noChangeAspect="1"/>
          </p:cNvSpPr>
          <p:nvPr/>
        </p:nvSpPr>
        <p:spPr>
          <a:xfrm flipH="1" flipV="1">
            <a:off x="10938037" y="2226594"/>
            <a:ext cx="481669" cy="481669"/>
          </a:xfrm>
          <a:prstGeom prst="roundRect">
            <a:avLst>
              <a:gd name="adj" fmla="val 50000"/>
            </a:avLst>
          </a:prstGeom>
          <a:solidFill>
            <a:srgbClr val="FF0000">
              <a:alpha val="75000"/>
            </a:srgb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7" name="组合 26">
            <a:extLst>
              <a:ext uri="{FF2B5EF4-FFF2-40B4-BE49-F238E27FC236}">
                <a16:creationId xmlns="" xmlns:a16="http://schemas.microsoft.com/office/drawing/2014/main" id="{F11529F5-A64A-44C6-B881-360C3C13041E}"/>
              </a:ext>
            </a:extLst>
          </p:cNvPr>
          <p:cNvGrpSpPr/>
          <p:nvPr/>
        </p:nvGrpSpPr>
        <p:grpSpPr>
          <a:xfrm>
            <a:off x="515149" y="2138775"/>
            <a:ext cx="6301288" cy="268288"/>
            <a:chOff x="1511300" y="3091656"/>
            <a:chExt cx="5320086" cy="268288"/>
          </a:xfrm>
        </p:grpSpPr>
        <p:grpSp>
          <p:nvGrpSpPr>
            <p:cNvPr id="28" name="组合 27">
              <a:extLst>
                <a:ext uri="{FF2B5EF4-FFF2-40B4-BE49-F238E27FC236}">
                  <a16:creationId xmlns="" xmlns:a16="http://schemas.microsoft.com/office/drawing/2014/main" id="{88753F59-61E8-4C19-A4D2-7DAFA7708D4A}"/>
                </a:ext>
              </a:extLst>
            </p:cNvPr>
            <p:cNvGrpSpPr/>
            <p:nvPr/>
          </p:nvGrpSpPr>
          <p:grpSpPr>
            <a:xfrm>
              <a:off x="1511300" y="3225800"/>
              <a:ext cx="5320086" cy="0"/>
              <a:chOff x="1511300" y="3225800"/>
              <a:chExt cx="5320086" cy="0"/>
            </a:xfrm>
          </p:grpSpPr>
          <p:cxnSp>
            <p:nvCxnSpPr>
              <p:cNvPr id="35" name="直接连接符 34">
                <a:extLst>
                  <a:ext uri="{FF2B5EF4-FFF2-40B4-BE49-F238E27FC236}">
                    <a16:creationId xmlns="" xmlns:a16="http://schemas.microsoft.com/office/drawing/2014/main" id="{5B1485FC-E43E-4B2A-BE80-15624E8D1A3C}"/>
                  </a:ext>
                </a:extLst>
              </p:cNvPr>
              <p:cNvCxnSpPr/>
              <p:nvPr/>
            </p:nvCxnSpPr>
            <p:spPr>
              <a:xfrm>
                <a:off x="1511300" y="3225800"/>
                <a:ext cx="19800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直接连接符 35">
                <a:extLst>
                  <a:ext uri="{FF2B5EF4-FFF2-40B4-BE49-F238E27FC236}">
                    <a16:creationId xmlns="" xmlns:a16="http://schemas.microsoft.com/office/drawing/2014/main" id="{56E66779-D635-4400-A243-8FDA491593C8}"/>
                  </a:ext>
                </a:extLst>
              </p:cNvPr>
              <p:cNvCxnSpPr/>
              <p:nvPr/>
            </p:nvCxnSpPr>
            <p:spPr>
              <a:xfrm>
                <a:off x="4851386" y="3225800"/>
                <a:ext cx="19800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9" name="组合 28">
              <a:extLst>
                <a:ext uri="{FF2B5EF4-FFF2-40B4-BE49-F238E27FC236}">
                  <a16:creationId xmlns="" xmlns:a16="http://schemas.microsoft.com/office/drawing/2014/main" id="{3175945F-EF2B-436B-B0E7-5ACAD63F99BC}"/>
                </a:ext>
              </a:extLst>
            </p:cNvPr>
            <p:cNvGrpSpPr/>
            <p:nvPr/>
          </p:nvGrpSpPr>
          <p:grpSpPr>
            <a:xfrm>
              <a:off x="3688952" y="3091656"/>
              <a:ext cx="964782" cy="268288"/>
              <a:chOff x="3771104" y="3091656"/>
              <a:chExt cx="964782" cy="268288"/>
            </a:xfrm>
          </p:grpSpPr>
          <p:sp>
            <p:nvSpPr>
              <p:cNvPr id="30" name="星形: 五角 29">
                <a:extLst>
                  <a:ext uri="{FF2B5EF4-FFF2-40B4-BE49-F238E27FC236}">
                    <a16:creationId xmlns="" xmlns:a16="http://schemas.microsoft.com/office/drawing/2014/main" id="{1C2B4839-7FB4-4484-8839-BE92D82202FF}"/>
                  </a:ext>
                </a:extLst>
              </p:cNvPr>
              <p:cNvSpPr/>
              <p:nvPr/>
            </p:nvSpPr>
            <p:spPr>
              <a:xfrm>
                <a:off x="4123719" y="3091656"/>
                <a:ext cx="268288" cy="268288"/>
              </a:xfrm>
              <a:prstGeom prst="star5">
                <a:avLst>
                  <a:gd name="adj" fmla="val 25303"/>
                  <a:gd name="hf" fmla="val 105146"/>
                  <a:gd name="vf" fmla="val 11055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星形: 五角 30">
                <a:extLst>
                  <a:ext uri="{FF2B5EF4-FFF2-40B4-BE49-F238E27FC236}">
                    <a16:creationId xmlns="" xmlns:a16="http://schemas.microsoft.com/office/drawing/2014/main" id="{04454130-81F1-4FED-82FE-8A8D6DC0CFB1}"/>
                  </a:ext>
                </a:extLst>
              </p:cNvPr>
              <p:cNvSpPr/>
              <p:nvPr/>
            </p:nvSpPr>
            <p:spPr>
              <a:xfrm>
                <a:off x="3918929" y="3146028"/>
                <a:ext cx="159544" cy="159544"/>
              </a:xfrm>
              <a:prstGeom prst="star5">
                <a:avLst>
                  <a:gd name="adj" fmla="val 25303"/>
                  <a:gd name="hf" fmla="val 105146"/>
                  <a:gd name="vf" fmla="val 11055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星形: 五角 31">
                <a:extLst>
                  <a:ext uri="{FF2B5EF4-FFF2-40B4-BE49-F238E27FC236}">
                    <a16:creationId xmlns="" xmlns:a16="http://schemas.microsoft.com/office/drawing/2014/main" id="{460B22D4-8780-49C9-B194-CD1AB530C1F4}"/>
                  </a:ext>
                </a:extLst>
              </p:cNvPr>
              <p:cNvSpPr/>
              <p:nvPr/>
            </p:nvSpPr>
            <p:spPr>
              <a:xfrm>
                <a:off x="4432885" y="3146028"/>
                <a:ext cx="159544" cy="159544"/>
              </a:xfrm>
              <a:prstGeom prst="star5">
                <a:avLst>
                  <a:gd name="adj" fmla="val 25303"/>
                  <a:gd name="hf" fmla="val 105146"/>
                  <a:gd name="vf" fmla="val 11055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星形: 五角 32">
                <a:extLst>
                  <a:ext uri="{FF2B5EF4-FFF2-40B4-BE49-F238E27FC236}">
                    <a16:creationId xmlns="" xmlns:a16="http://schemas.microsoft.com/office/drawing/2014/main" id="{95C5AFA9-06FF-4ECA-A9E1-D497ACB565F9}"/>
                  </a:ext>
                </a:extLst>
              </p:cNvPr>
              <p:cNvSpPr/>
              <p:nvPr/>
            </p:nvSpPr>
            <p:spPr>
              <a:xfrm>
                <a:off x="4633307" y="3174510"/>
                <a:ext cx="102579" cy="102579"/>
              </a:xfrm>
              <a:prstGeom prst="star5">
                <a:avLst>
                  <a:gd name="adj" fmla="val 25303"/>
                  <a:gd name="hf" fmla="val 105146"/>
                  <a:gd name="vf" fmla="val 11055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星形: 五角 33">
                <a:extLst>
                  <a:ext uri="{FF2B5EF4-FFF2-40B4-BE49-F238E27FC236}">
                    <a16:creationId xmlns="" xmlns:a16="http://schemas.microsoft.com/office/drawing/2014/main" id="{FB6683F0-B77D-48C3-8F6A-132FB8DF0130}"/>
                  </a:ext>
                </a:extLst>
              </p:cNvPr>
              <p:cNvSpPr/>
              <p:nvPr/>
            </p:nvSpPr>
            <p:spPr>
              <a:xfrm>
                <a:off x="3771104" y="3174510"/>
                <a:ext cx="102579" cy="102579"/>
              </a:xfrm>
              <a:prstGeom prst="star5">
                <a:avLst>
                  <a:gd name="adj" fmla="val 25303"/>
                  <a:gd name="hf" fmla="val 105146"/>
                  <a:gd name="vf" fmla="val 11055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Tree>
    <p:extLst>
      <p:ext uri="{BB962C8B-B14F-4D97-AF65-F5344CB8AC3E}">
        <p14:creationId xmlns:p14="http://schemas.microsoft.com/office/powerpoint/2010/main" val="2838944478"/>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advTm="0">
        <p15:prstTrans prst="peelOff" invX="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par>
                                <p:cTn id="8" presetID="22" presetClass="entr" presetSubtype="8" fill="hold" grpId="0" nodeType="withEffect">
                                  <p:stCondLst>
                                    <p:cond delay="75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1000"/>
                                        <p:tgtEl>
                                          <p:spTgt spid="13"/>
                                        </p:tgtEl>
                                      </p:cBhvr>
                                    </p:animEffect>
                                  </p:childTnLst>
                                </p:cTn>
                              </p:par>
                              <p:par>
                                <p:cTn id="11" presetID="31" presetClass="entr" presetSubtype="0" fill="hold" grpId="0" nodeType="withEffect">
                                  <p:stCondLst>
                                    <p:cond delay="750"/>
                                  </p:stCondLst>
                                  <p:iterate type="lt">
                                    <p:tmPct val="575"/>
                                  </p:iterate>
                                  <p:childTnLst>
                                    <p:set>
                                      <p:cBhvr>
                                        <p:cTn id="12" dur="1" fill="hold">
                                          <p:stCondLst>
                                            <p:cond delay="0"/>
                                          </p:stCondLst>
                                        </p:cTn>
                                        <p:tgtEl>
                                          <p:spTgt spid="3"/>
                                        </p:tgtEl>
                                        <p:attrNameLst>
                                          <p:attrName>style.visibility</p:attrName>
                                        </p:attrNameLst>
                                      </p:cBhvr>
                                      <p:to>
                                        <p:strVal val="visible"/>
                                      </p:to>
                                    </p:set>
                                    <p:anim calcmode="lin" valueType="num">
                                      <p:cBhvr>
                                        <p:cTn id="13" dur="750" fill="hold"/>
                                        <p:tgtEl>
                                          <p:spTgt spid="3"/>
                                        </p:tgtEl>
                                        <p:attrNameLst>
                                          <p:attrName>ppt_w</p:attrName>
                                        </p:attrNameLst>
                                      </p:cBhvr>
                                      <p:tavLst>
                                        <p:tav tm="0">
                                          <p:val>
                                            <p:fltVal val="0"/>
                                          </p:val>
                                        </p:tav>
                                        <p:tav tm="100000">
                                          <p:val>
                                            <p:strVal val="#ppt_w"/>
                                          </p:val>
                                        </p:tav>
                                      </p:tavLst>
                                    </p:anim>
                                    <p:anim calcmode="lin" valueType="num">
                                      <p:cBhvr>
                                        <p:cTn id="14" dur="750" fill="hold"/>
                                        <p:tgtEl>
                                          <p:spTgt spid="3"/>
                                        </p:tgtEl>
                                        <p:attrNameLst>
                                          <p:attrName>ppt_h</p:attrName>
                                        </p:attrNameLst>
                                      </p:cBhvr>
                                      <p:tavLst>
                                        <p:tav tm="0">
                                          <p:val>
                                            <p:fltVal val="0"/>
                                          </p:val>
                                        </p:tav>
                                        <p:tav tm="100000">
                                          <p:val>
                                            <p:strVal val="#ppt_h"/>
                                          </p:val>
                                        </p:tav>
                                      </p:tavLst>
                                    </p:anim>
                                    <p:anim calcmode="lin" valueType="num">
                                      <p:cBhvr>
                                        <p:cTn id="15" dur="750" fill="hold"/>
                                        <p:tgtEl>
                                          <p:spTgt spid="3"/>
                                        </p:tgtEl>
                                        <p:attrNameLst>
                                          <p:attrName>style.rotation</p:attrName>
                                        </p:attrNameLst>
                                      </p:cBhvr>
                                      <p:tavLst>
                                        <p:tav tm="0">
                                          <p:val>
                                            <p:fltVal val="90"/>
                                          </p:val>
                                        </p:tav>
                                        <p:tav tm="100000">
                                          <p:val>
                                            <p:fltVal val="0"/>
                                          </p:val>
                                        </p:tav>
                                      </p:tavLst>
                                    </p:anim>
                                    <p:animEffect transition="in" filter="fade">
                                      <p:cBhvr>
                                        <p:cTn id="16" dur="750"/>
                                        <p:tgtEl>
                                          <p:spTgt spid="3"/>
                                        </p:tgtEl>
                                      </p:cBhvr>
                                    </p:animEffect>
                                  </p:childTnLst>
                                </p:cTn>
                              </p:par>
                              <p:par>
                                <p:cTn id="17" presetID="53" presetClass="entr" presetSubtype="16" fill="hold" nodeType="withEffect">
                                  <p:stCondLst>
                                    <p:cond delay="250"/>
                                  </p:stCondLst>
                                  <p:childTnLst>
                                    <p:set>
                                      <p:cBhvr>
                                        <p:cTn id="18" dur="1" fill="hold">
                                          <p:stCondLst>
                                            <p:cond delay="0"/>
                                          </p:stCondLst>
                                        </p:cTn>
                                        <p:tgtEl>
                                          <p:spTgt spid="21"/>
                                        </p:tgtEl>
                                        <p:attrNameLst>
                                          <p:attrName>style.visibility</p:attrName>
                                        </p:attrNameLst>
                                      </p:cBhvr>
                                      <p:to>
                                        <p:strVal val="visible"/>
                                      </p:to>
                                    </p:set>
                                    <p:anim calcmode="lin" valueType="num">
                                      <p:cBhvr>
                                        <p:cTn id="19" dur="500" fill="hold"/>
                                        <p:tgtEl>
                                          <p:spTgt spid="21"/>
                                        </p:tgtEl>
                                        <p:attrNameLst>
                                          <p:attrName>ppt_w</p:attrName>
                                        </p:attrNameLst>
                                      </p:cBhvr>
                                      <p:tavLst>
                                        <p:tav tm="0">
                                          <p:val>
                                            <p:fltVal val="0"/>
                                          </p:val>
                                        </p:tav>
                                        <p:tav tm="100000">
                                          <p:val>
                                            <p:strVal val="#ppt_w"/>
                                          </p:val>
                                        </p:tav>
                                      </p:tavLst>
                                    </p:anim>
                                    <p:anim calcmode="lin" valueType="num">
                                      <p:cBhvr>
                                        <p:cTn id="20" dur="500" fill="hold"/>
                                        <p:tgtEl>
                                          <p:spTgt spid="21"/>
                                        </p:tgtEl>
                                        <p:attrNameLst>
                                          <p:attrName>ppt_h</p:attrName>
                                        </p:attrNameLst>
                                      </p:cBhvr>
                                      <p:tavLst>
                                        <p:tav tm="0">
                                          <p:val>
                                            <p:fltVal val="0"/>
                                          </p:val>
                                        </p:tav>
                                        <p:tav tm="100000">
                                          <p:val>
                                            <p:strVal val="#ppt_h"/>
                                          </p:val>
                                        </p:tav>
                                      </p:tavLst>
                                    </p:anim>
                                    <p:animEffect transition="in" filter="fade">
                                      <p:cBhvr>
                                        <p:cTn id="21" dur="500"/>
                                        <p:tgtEl>
                                          <p:spTgt spid="21"/>
                                        </p:tgtEl>
                                      </p:cBhvr>
                                    </p:animEffect>
                                  </p:childTnLst>
                                </p:cTn>
                              </p:par>
                              <p:par>
                                <p:cTn id="22" presetID="53" presetClass="entr" presetSubtype="16" fill="hold" grpId="0" nodeType="withEffect">
                                  <p:stCondLst>
                                    <p:cond delay="25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par>
                                <p:cTn id="27" presetID="53" presetClass="entr" presetSubtype="16" fill="hold" grpId="0" nodeType="withEffect">
                                  <p:stCondLst>
                                    <p:cond delay="100"/>
                                  </p:stCondLst>
                                  <p:childTnLst>
                                    <p:set>
                                      <p:cBhvr>
                                        <p:cTn id="28" dur="1" fill="hold">
                                          <p:stCondLst>
                                            <p:cond delay="0"/>
                                          </p:stCondLst>
                                        </p:cTn>
                                        <p:tgtEl>
                                          <p:spTgt spid="25"/>
                                        </p:tgtEl>
                                        <p:attrNameLst>
                                          <p:attrName>style.visibility</p:attrName>
                                        </p:attrNameLst>
                                      </p:cBhvr>
                                      <p:to>
                                        <p:strVal val="visible"/>
                                      </p:to>
                                    </p:set>
                                    <p:anim calcmode="lin" valueType="num">
                                      <p:cBhvr>
                                        <p:cTn id="29" dur="500" fill="hold"/>
                                        <p:tgtEl>
                                          <p:spTgt spid="25"/>
                                        </p:tgtEl>
                                        <p:attrNameLst>
                                          <p:attrName>ppt_w</p:attrName>
                                        </p:attrNameLst>
                                      </p:cBhvr>
                                      <p:tavLst>
                                        <p:tav tm="0">
                                          <p:val>
                                            <p:fltVal val="0"/>
                                          </p:val>
                                        </p:tav>
                                        <p:tav tm="100000">
                                          <p:val>
                                            <p:strVal val="#ppt_w"/>
                                          </p:val>
                                        </p:tav>
                                      </p:tavLst>
                                    </p:anim>
                                    <p:anim calcmode="lin" valueType="num">
                                      <p:cBhvr>
                                        <p:cTn id="30" dur="500" fill="hold"/>
                                        <p:tgtEl>
                                          <p:spTgt spid="25"/>
                                        </p:tgtEl>
                                        <p:attrNameLst>
                                          <p:attrName>ppt_h</p:attrName>
                                        </p:attrNameLst>
                                      </p:cBhvr>
                                      <p:tavLst>
                                        <p:tav tm="0">
                                          <p:val>
                                            <p:fltVal val="0"/>
                                          </p:val>
                                        </p:tav>
                                        <p:tav tm="100000">
                                          <p:val>
                                            <p:strVal val="#ppt_h"/>
                                          </p:val>
                                        </p:tav>
                                      </p:tavLst>
                                    </p:anim>
                                    <p:animEffect transition="in" filter="fade">
                                      <p:cBhvr>
                                        <p:cTn id="31" dur="500"/>
                                        <p:tgtEl>
                                          <p:spTgt spid="25"/>
                                        </p:tgtEl>
                                      </p:cBhvr>
                                    </p:animEffect>
                                  </p:childTnLst>
                                </p:cTn>
                              </p:par>
                              <p:par>
                                <p:cTn id="32" presetID="10" presetClass="entr" presetSubtype="0" fill="hold" grpId="0" nodeType="withEffect">
                                  <p:stCondLst>
                                    <p:cond delay="15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500"/>
                                        <p:tgtEl>
                                          <p:spTgt spid="24"/>
                                        </p:tgtEl>
                                      </p:cBhvr>
                                    </p:animEffect>
                                  </p:childTnLst>
                                </p:cTn>
                              </p:par>
                              <p:par>
                                <p:cTn id="35" presetID="45" presetClass="entr" presetSubtype="0" fill="hold" grpId="0" nodeType="withEffect">
                                  <p:stCondLst>
                                    <p:cond delay="25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750"/>
                                        <p:tgtEl>
                                          <p:spTgt spid="20"/>
                                        </p:tgtEl>
                                      </p:cBhvr>
                                    </p:animEffect>
                                    <p:anim calcmode="lin" valueType="num">
                                      <p:cBhvr>
                                        <p:cTn id="38" dur="750" fill="hold"/>
                                        <p:tgtEl>
                                          <p:spTgt spid="20"/>
                                        </p:tgtEl>
                                        <p:attrNameLst>
                                          <p:attrName>ppt_w</p:attrName>
                                        </p:attrNameLst>
                                      </p:cBhvr>
                                      <p:tavLst>
                                        <p:tav tm="0" fmla="#ppt_w*sin(2.5*pi*$)">
                                          <p:val>
                                            <p:fltVal val="0"/>
                                          </p:val>
                                        </p:tav>
                                        <p:tav tm="100000">
                                          <p:val>
                                            <p:fltVal val="1"/>
                                          </p:val>
                                        </p:tav>
                                      </p:tavLst>
                                    </p:anim>
                                    <p:anim calcmode="lin" valueType="num">
                                      <p:cBhvr>
                                        <p:cTn id="39" dur="750" fill="hold"/>
                                        <p:tgtEl>
                                          <p:spTgt spid="20"/>
                                        </p:tgtEl>
                                        <p:attrNameLst>
                                          <p:attrName>ppt_h</p:attrName>
                                        </p:attrNameLst>
                                      </p:cBhvr>
                                      <p:tavLst>
                                        <p:tav tm="0">
                                          <p:val>
                                            <p:strVal val="#ppt_h"/>
                                          </p:val>
                                        </p:tav>
                                        <p:tav tm="100000">
                                          <p:val>
                                            <p:strVal val="#ppt_h"/>
                                          </p:val>
                                        </p:tav>
                                      </p:tavLst>
                                    </p:anim>
                                  </p:childTnLst>
                                </p:cTn>
                              </p:par>
                              <p:par>
                                <p:cTn id="40" presetID="53" presetClass="entr" presetSubtype="16" fill="hold" grpId="0" nodeType="withEffect">
                                  <p:stCondLst>
                                    <p:cond delay="30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childTnLst>
                                </p:cTn>
                              </p:par>
                              <p:par>
                                <p:cTn id="45" presetID="16" presetClass="entr" presetSubtype="37" fill="hold" nodeType="withEffect">
                                  <p:stCondLst>
                                    <p:cond delay="750"/>
                                  </p:stCondLst>
                                  <p:childTnLst>
                                    <p:set>
                                      <p:cBhvr>
                                        <p:cTn id="46" dur="1" fill="hold">
                                          <p:stCondLst>
                                            <p:cond delay="0"/>
                                          </p:stCondLst>
                                        </p:cTn>
                                        <p:tgtEl>
                                          <p:spTgt spid="27"/>
                                        </p:tgtEl>
                                        <p:attrNameLst>
                                          <p:attrName>style.visibility</p:attrName>
                                        </p:attrNameLst>
                                      </p:cBhvr>
                                      <p:to>
                                        <p:strVal val="visible"/>
                                      </p:to>
                                    </p:set>
                                    <p:animEffect transition="in" filter="barn(outVertical)">
                                      <p:cBhvr>
                                        <p:cTn id="47" dur="1000"/>
                                        <p:tgtEl>
                                          <p:spTgt spid="27"/>
                                        </p:tgtEl>
                                      </p:cBhvr>
                                    </p:animEffect>
                                  </p:childTnLst>
                                </p:cTn>
                              </p:par>
                              <p:par>
                                <p:cTn id="48" presetID="14" presetClass="entr" presetSubtype="10" fill="hold" nodeType="withEffect">
                                  <p:stCondLst>
                                    <p:cond delay="750"/>
                                  </p:stCondLst>
                                  <p:childTnLst>
                                    <p:set>
                                      <p:cBhvr>
                                        <p:cTn id="49" dur="1" fill="hold">
                                          <p:stCondLst>
                                            <p:cond delay="0"/>
                                          </p:stCondLst>
                                        </p:cTn>
                                        <p:tgtEl>
                                          <p:spTgt spid="4"/>
                                        </p:tgtEl>
                                        <p:attrNameLst>
                                          <p:attrName>style.visibility</p:attrName>
                                        </p:attrNameLst>
                                      </p:cBhvr>
                                      <p:to>
                                        <p:strVal val="visible"/>
                                      </p:to>
                                    </p:set>
                                    <p:animEffect transition="in" filter="randombar(horizontal)">
                                      <p:cBhvr>
                                        <p:cTn id="5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3" grpId="0" animBg="1"/>
      <p:bldP spid="19" grpId="0" animBg="1"/>
      <p:bldP spid="20" grpId="0" animBg="1"/>
      <p:bldP spid="24" grpId="0" animBg="1"/>
      <p:bldP spid="25" grpId="0" animBg="1"/>
      <p:bldP spid="2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 xmlns:a16="http://schemas.microsoft.com/office/drawing/2014/main" id="{FDDE5E61-7F48-48A7-AA82-270559FC9B5E}"/>
              </a:ext>
            </a:extLst>
          </p:cNvPr>
          <p:cNvSpPr txBox="1"/>
          <p:nvPr/>
        </p:nvSpPr>
        <p:spPr>
          <a:xfrm>
            <a:off x="960724" y="425336"/>
            <a:ext cx="6670416" cy="646331"/>
          </a:xfrm>
          <a:prstGeom prst="rect">
            <a:avLst/>
          </a:prstGeom>
          <a:noFill/>
        </p:spPr>
        <p:txBody>
          <a:bodyPr wrap="none" rtlCol="0">
            <a:spAutoFit/>
          </a:bodyPr>
          <a:lstStyle/>
          <a:p>
            <a:r>
              <a:rPr lang="zh-CN" altLang="en-US" sz="3600" b="1" dirty="0">
                <a:solidFill>
                  <a:srgbClr val="FF0000"/>
                </a:solidFill>
                <a:latin typeface="方正兰亭粗黑简体" panose="02000000000000000000" pitchFamily="2" charset="-122"/>
                <a:ea typeface="方正兰亭粗黑简体" panose="02000000000000000000" pitchFamily="2" charset="-122"/>
              </a:rPr>
              <a:t>十八</a:t>
            </a:r>
            <a:r>
              <a:rPr lang="zh-CN" altLang="en-US" sz="3600" b="1" dirty="0" smtClean="0">
                <a:solidFill>
                  <a:srgbClr val="FF0000"/>
                </a:solidFill>
                <a:latin typeface="方正兰亭粗黑简体" panose="02000000000000000000" pitchFamily="2" charset="-122"/>
                <a:ea typeface="方正兰亭粗黑简体" panose="02000000000000000000" pitchFamily="2" charset="-122"/>
              </a:rPr>
              <a:t>大以</a:t>
            </a:r>
            <a:r>
              <a:rPr lang="zh-CN" altLang="en-US" sz="3600" b="1" dirty="0" smtClean="0">
                <a:solidFill>
                  <a:srgbClr val="FF0000"/>
                </a:solidFill>
                <a:latin typeface="方正兰亭粗黑简体" panose="02000000000000000000" pitchFamily="2" charset="-122"/>
                <a:ea typeface="方正兰亭粗黑简体" panose="02000000000000000000" pitchFamily="2" charset="-122"/>
              </a:rPr>
              <a:t>来</a:t>
            </a:r>
            <a:r>
              <a:rPr lang="zh-CN" altLang="en-US" sz="3600" b="1" dirty="0">
                <a:solidFill>
                  <a:srgbClr val="FF0000"/>
                </a:solidFill>
                <a:latin typeface="方正兰亭粗黑简体" panose="02000000000000000000" pitchFamily="2" charset="-122"/>
                <a:ea typeface="方正兰亭粗黑简体" panose="02000000000000000000" pitchFamily="2" charset="-122"/>
              </a:rPr>
              <a:t>发生了哪些深刻变革</a:t>
            </a:r>
          </a:p>
        </p:txBody>
      </p:sp>
      <p:sp>
        <p:nvSpPr>
          <p:cNvPr id="3" name="矩形 2">
            <a:extLst>
              <a:ext uri="{FF2B5EF4-FFF2-40B4-BE49-F238E27FC236}">
                <a16:creationId xmlns="" xmlns:a16="http://schemas.microsoft.com/office/drawing/2014/main" id="{BE73A172-1C21-4693-BCBA-250B9024B55B}"/>
              </a:ext>
            </a:extLst>
          </p:cNvPr>
          <p:cNvSpPr/>
          <p:nvPr/>
        </p:nvSpPr>
        <p:spPr>
          <a:xfrm>
            <a:off x="515148" y="2741750"/>
            <a:ext cx="6462671" cy="2585323"/>
          </a:xfrm>
          <a:prstGeom prst="rect">
            <a:avLst/>
          </a:prstGeom>
          <a:noFill/>
        </p:spPr>
        <p:txBody>
          <a:bodyPr wrap="square" rtlCol="0">
            <a:spAutoFit/>
          </a:bodyPr>
          <a:lstStyle/>
          <a:p>
            <a:pPr>
              <a:lnSpc>
                <a:spcPct val="150000"/>
              </a:lnSpc>
            </a:pPr>
            <a:r>
              <a:rPr lang="zh-CN" altLang="en-US" dirty="0">
                <a:solidFill>
                  <a:srgbClr val="FF0000"/>
                </a:solidFill>
                <a:latin typeface="方正兰亭黑简体" panose="02000000000000000000" pitchFamily="2" charset="-122"/>
                <a:ea typeface="方正兰亭黑简体" panose="02000000000000000000" pitchFamily="2" charset="-122"/>
              </a:rPr>
              <a:t>      党中央果断作出全面推进依法治国的重大决策，统筹加强科学立法、严格执法、公正司法、全民守法各环节建设，统筹推进法治国家、法治政府、法治社会一体建设，开展国家监察体制改革试点，全面推进行政体制改革、司法体制改革、权力运行制约和监督体系建设，着力建设中国特色社会主义法治体系。</a:t>
            </a:r>
            <a:endParaRPr lang="zh-CN" altLang="en-US" b="1" dirty="0">
              <a:solidFill>
                <a:srgbClr val="FF0000"/>
              </a:solidFill>
              <a:latin typeface="方正兰亭黑简体" panose="02000000000000000000" pitchFamily="2" charset="-122"/>
              <a:ea typeface="方正兰亭黑简体" panose="02000000000000000000" pitchFamily="2" charset="-122"/>
            </a:endParaRPr>
          </a:p>
        </p:txBody>
      </p:sp>
      <p:sp>
        <p:nvSpPr>
          <p:cNvPr id="13" name="矩形 12">
            <a:extLst>
              <a:ext uri="{FF2B5EF4-FFF2-40B4-BE49-F238E27FC236}">
                <a16:creationId xmlns="" xmlns:a16="http://schemas.microsoft.com/office/drawing/2014/main" id="{1AEEABCC-065B-48AB-AAF2-B3C197946081}"/>
              </a:ext>
            </a:extLst>
          </p:cNvPr>
          <p:cNvSpPr/>
          <p:nvPr/>
        </p:nvSpPr>
        <p:spPr>
          <a:xfrm>
            <a:off x="515149" y="1306290"/>
            <a:ext cx="6301288" cy="69668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latin typeface="方正兰亭粗黑简体" panose="02000000000000000000" pitchFamily="2" charset="-122"/>
                <a:ea typeface="方正兰亭粗黑简体" panose="02000000000000000000" pitchFamily="2" charset="-122"/>
              </a:rPr>
              <a:t>（三）全面依法治国发生深刻变革</a:t>
            </a:r>
          </a:p>
        </p:txBody>
      </p:sp>
      <p:pic>
        <p:nvPicPr>
          <p:cNvPr id="5122" name="Picture 2">
            <a:extLst>
              <a:ext uri="{FF2B5EF4-FFF2-40B4-BE49-F238E27FC236}">
                <a16:creationId xmlns="" xmlns:a16="http://schemas.microsoft.com/office/drawing/2014/main" id="{0DB8C227-C77B-4DF0-AC6F-D12F4220ADE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327382" y="1737360"/>
            <a:ext cx="4324291" cy="6007440"/>
          </a:xfrm>
          <a:custGeom>
            <a:avLst/>
            <a:gdLst>
              <a:gd name="connsiteX0" fmla="*/ 1492416 w 2984832"/>
              <a:gd name="connsiteY0" fmla="*/ 0 h 2984832"/>
              <a:gd name="connsiteX1" fmla="*/ 2984832 w 2984832"/>
              <a:gd name="connsiteY1" fmla="*/ 1492416 h 2984832"/>
              <a:gd name="connsiteX2" fmla="*/ 1492416 w 2984832"/>
              <a:gd name="connsiteY2" fmla="*/ 2984832 h 2984832"/>
              <a:gd name="connsiteX3" fmla="*/ 0 w 2984832"/>
              <a:gd name="connsiteY3" fmla="*/ 1492416 h 2984832"/>
              <a:gd name="connsiteX4" fmla="*/ 1492416 w 2984832"/>
              <a:gd name="connsiteY4" fmla="*/ 0 h 2984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4832" h="2984832">
                <a:moveTo>
                  <a:pt x="1492416" y="0"/>
                </a:moveTo>
                <a:cubicBezTo>
                  <a:pt x="2316655" y="0"/>
                  <a:pt x="2984832" y="668177"/>
                  <a:pt x="2984832" y="1492416"/>
                </a:cubicBezTo>
                <a:cubicBezTo>
                  <a:pt x="2984832" y="2316655"/>
                  <a:pt x="2316655" y="2984832"/>
                  <a:pt x="1492416" y="2984832"/>
                </a:cubicBezTo>
                <a:cubicBezTo>
                  <a:pt x="668177" y="2984832"/>
                  <a:pt x="0" y="2316655"/>
                  <a:pt x="0" y="1492416"/>
                </a:cubicBezTo>
                <a:cubicBezTo>
                  <a:pt x="0" y="668177"/>
                  <a:pt x="668177" y="0"/>
                  <a:pt x="1492416" y="0"/>
                </a:cubicBezTo>
                <a:close/>
              </a:path>
            </a:pathLst>
          </a:custGeom>
          <a:extLst>
            <a:ext uri="{909E8E84-426E-40DD-AFC4-6F175D3DCCD1}">
              <a14:hiddenFill xmlns:a14="http://schemas.microsoft.com/office/drawing/2010/main">
                <a:solidFill>
                  <a:srgbClr val="FFFFFF"/>
                </a:solidFill>
              </a14:hiddenFill>
            </a:ext>
          </a:extLst>
        </p:spPr>
      </p:pic>
      <p:grpSp>
        <p:nvGrpSpPr>
          <p:cNvPr id="27" name="组合 26">
            <a:extLst>
              <a:ext uri="{FF2B5EF4-FFF2-40B4-BE49-F238E27FC236}">
                <a16:creationId xmlns="" xmlns:a16="http://schemas.microsoft.com/office/drawing/2014/main" id="{F11529F5-A64A-44C6-B881-360C3C13041E}"/>
              </a:ext>
            </a:extLst>
          </p:cNvPr>
          <p:cNvGrpSpPr/>
          <p:nvPr/>
        </p:nvGrpSpPr>
        <p:grpSpPr>
          <a:xfrm>
            <a:off x="515149" y="2138775"/>
            <a:ext cx="6301288" cy="268288"/>
            <a:chOff x="1511300" y="3091656"/>
            <a:chExt cx="5320086" cy="268288"/>
          </a:xfrm>
        </p:grpSpPr>
        <p:grpSp>
          <p:nvGrpSpPr>
            <p:cNvPr id="28" name="组合 27">
              <a:extLst>
                <a:ext uri="{FF2B5EF4-FFF2-40B4-BE49-F238E27FC236}">
                  <a16:creationId xmlns="" xmlns:a16="http://schemas.microsoft.com/office/drawing/2014/main" id="{88753F59-61E8-4C19-A4D2-7DAFA7708D4A}"/>
                </a:ext>
              </a:extLst>
            </p:cNvPr>
            <p:cNvGrpSpPr/>
            <p:nvPr/>
          </p:nvGrpSpPr>
          <p:grpSpPr>
            <a:xfrm>
              <a:off x="1511300" y="3225800"/>
              <a:ext cx="5320086" cy="0"/>
              <a:chOff x="1511300" y="3225800"/>
              <a:chExt cx="5320086" cy="0"/>
            </a:xfrm>
          </p:grpSpPr>
          <p:cxnSp>
            <p:nvCxnSpPr>
              <p:cNvPr id="35" name="直接连接符 34">
                <a:extLst>
                  <a:ext uri="{FF2B5EF4-FFF2-40B4-BE49-F238E27FC236}">
                    <a16:creationId xmlns="" xmlns:a16="http://schemas.microsoft.com/office/drawing/2014/main" id="{5B1485FC-E43E-4B2A-BE80-15624E8D1A3C}"/>
                  </a:ext>
                </a:extLst>
              </p:cNvPr>
              <p:cNvCxnSpPr/>
              <p:nvPr/>
            </p:nvCxnSpPr>
            <p:spPr>
              <a:xfrm>
                <a:off x="1511300" y="3225800"/>
                <a:ext cx="19800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直接连接符 35">
                <a:extLst>
                  <a:ext uri="{FF2B5EF4-FFF2-40B4-BE49-F238E27FC236}">
                    <a16:creationId xmlns="" xmlns:a16="http://schemas.microsoft.com/office/drawing/2014/main" id="{56E66779-D635-4400-A243-8FDA491593C8}"/>
                  </a:ext>
                </a:extLst>
              </p:cNvPr>
              <p:cNvCxnSpPr/>
              <p:nvPr/>
            </p:nvCxnSpPr>
            <p:spPr>
              <a:xfrm>
                <a:off x="4851386" y="3225800"/>
                <a:ext cx="19800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9" name="组合 28">
              <a:extLst>
                <a:ext uri="{FF2B5EF4-FFF2-40B4-BE49-F238E27FC236}">
                  <a16:creationId xmlns="" xmlns:a16="http://schemas.microsoft.com/office/drawing/2014/main" id="{3175945F-EF2B-436B-B0E7-5ACAD63F99BC}"/>
                </a:ext>
              </a:extLst>
            </p:cNvPr>
            <p:cNvGrpSpPr/>
            <p:nvPr/>
          </p:nvGrpSpPr>
          <p:grpSpPr>
            <a:xfrm>
              <a:off x="3688952" y="3091656"/>
              <a:ext cx="964782" cy="268288"/>
              <a:chOff x="3771104" y="3091656"/>
              <a:chExt cx="964782" cy="268288"/>
            </a:xfrm>
          </p:grpSpPr>
          <p:sp>
            <p:nvSpPr>
              <p:cNvPr id="30" name="星形: 五角 29">
                <a:extLst>
                  <a:ext uri="{FF2B5EF4-FFF2-40B4-BE49-F238E27FC236}">
                    <a16:creationId xmlns="" xmlns:a16="http://schemas.microsoft.com/office/drawing/2014/main" id="{1C2B4839-7FB4-4484-8839-BE92D82202FF}"/>
                  </a:ext>
                </a:extLst>
              </p:cNvPr>
              <p:cNvSpPr/>
              <p:nvPr/>
            </p:nvSpPr>
            <p:spPr>
              <a:xfrm>
                <a:off x="4123719" y="3091656"/>
                <a:ext cx="268288" cy="268288"/>
              </a:xfrm>
              <a:prstGeom prst="star5">
                <a:avLst>
                  <a:gd name="adj" fmla="val 25303"/>
                  <a:gd name="hf" fmla="val 105146"/>
                  <a:gd name="vf" fmla="val 11055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星形: 五角 30">
                <a:extLst>
                  <a:ext uri="{FF2B5EF4-FFF2-40B4-BE49-F238E27FC236}">
                    <a16:creationId xmlns="" xmlns:a16="http://schemas.microsoft.com/office/drawing/2014/main" id="{04454130-81F1-4FED-82FE-8A8D6DC0CFB1}"/>
                  </a:ext>
                </a:extLst>
              </p:cNvPr>
              <p:cNvSpPr/>
              <p:nvPr/>
            </p:nvSpPr>
            <p:spPr>
              <a:xfrm>
                <a:off x="3918929" y="3146028"/>
                <a:ext cx="159544" cy="159544"/>
              </a:xfrm>
              <a:prstGeom prst="star5">
                <a:avLst>
                  <a:gd name="adj" fmla="val 25303"/>
                  <a:gd name="hf" fmla="val 105146"/>
                  <a:gd name="vf" fmla="val 11055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星形: 五角 31">
                <a:extLst>
                  <a:ext uri="{FF2B5EF4-FFF2-40B4-BE49-F238E27FC236}">
                    <a16:creationId xmlns="" xmlns:a16="http://schemas.microsoft.com/office/drawing/2014/main" id="{460B22D4-8780-49C9-B194-CD1AB530C1F4}"/>
                  </a:ext>
                </a:extLst>
              </p:cNvPr>
              <p:cNvSpPr/>
              <p:nvPr/>
            </p:nvSpPr>
            <p:spPr>
              <a:xfrm>
                <a:off x="4432885" y="3146028"/>
                <a:ext cx="159544" cy="159544"/>
              </a:xfrm>
              <a:prstGeom prst="star5">
                <a:avLst>
                  <a:gd name="adj" fmla="val 25303"/>
                  <a:gd name="hf" fmla="val 105146"/>
                  <a:gd name="vf" fmla="val 11055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星形: 五角 32">
                <a:extLst>
                  <a:ext uri="{FF2B5EF4-FFF2-40B4-BE49-F238E27FC236}">
                    <a16:creationId xmlns="" xmlns:a16="http://schemas.microsoft.com/office/drawing/2014/main" id="{95C5AFA9-06FF-4ECA-A9E1-D497ACB565F9}"/>
                  </a:ext>
                </a:extLst>
              </p:cNvPr>
              <p:cNvSpPr/>
              <p:nvPr/>
            </p:nvSpPr>
            <p:spPr>
              <a:xfrm>
                <a:off x="4633307" y="3174510"/>
                <a:ext cx="102579" cy="102579"/>
              </a:xfrm>
              <a:prstGeom prst="star5">
                <a:avLst>
                  <a:gd name="adj" fmla="val 25303"/>
                  <a:gd name="hf" fmla="val 105146"/>
                  <a:gd name="vf" fmla="val 11055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星形: 五角 33">
                <a:extLst>
                  <a:ext uri="{FF2B5EF4-FFF2-40B4-BE49-F238E27FC236}">
                    <a16:creationId xmlns="" xmlns:a16="http://schemas.microsoft.com/office/drawing/2014/main" id="{FB6683F0-B77D-48C3-8F6A-132FB8DF0130}"/>
                  </a:ext>
                </a:extLst>
              </p:cNvPr>
              <p:cNvSpPr/>
              <p:nvPr/>
            </p:nvSpPr>
            <p:spPr>
              <a:xfrm>
                <a:off x="3771104" y="3174510"/>
                <a:ext cx="102579" cy="102579"/>
              </a:xfrm>
              <a:prstGeom prst="star5">
                <a:avLst>
                  <a:gd name="adj" fmla="val 25303"/>
                  <a:gd name="hf" fmla="val 105146"/>
                  <a:gd name="vf" fmla="val 11055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Tree>
    <p:extLst>
      <p:ext uri="{BB962C8B-B14F-4D97-AF65-F5344CB8AC3E}">
        <p14:creationId xmlns:p14="http://schemas.microsoft.com/office/powerpoint/2010/main" val="2549220803"/>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advTm="0">
        <p15:prstTrans prst="peelOff" invX="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par>
                                <p:cTn id="8" presetID="22" presetClass="entr" presetSubtype="8" fill="hold" grpId="0" nodeType="withEffect">
                                  <p:stCondLst>
                                    <p:cond delay="75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1000"/>
                                        <p:tgtEl>
                                          <p:spTgt spid="13"/>
                                        </p:tgtEl>
                                      </p:cBhvr>
                                    </p:animEffect>
                                  </p:childTnLst>
                                </p:cTn>
                              </p:par>
                              <p:par>
                                <p:cTn id="11" presetID="31" presetClass="entr" presetSubtype="0" fill="hold" grpId="0" nodeType="withEffect">
                                  <p:stCondLst>
                                    <p:cond delay="750"/>
                                  </p:stCondLst>
                                  <p:iterate type="lt">
                                    <p:tmPct val="575"/>
                                  </p:iterate>
                                  <p:childTnLst>
                                    <p:set>
                                      <p:cBhvr>
                                        <p:cTn id="12" dur="1" fill="hold">
                                          <p:stCondLst>
                                            <p:cond delay="0"/>
                                          </p:stCondLst>
                                        </p:cTn>
                                        <p:tgtEl>
                                          <p:spTgt spid="3"/>
                                        </p:tgtEl>
                                        <p:attrNameLst>
                                          <p:attrName>style.visibility</p:attrName>
                                        </p:attrNameLst>
                                      </p:cBhvr>
                                      <p:to>
                                        <p:strVal val="visible"/>
                                      </p:to>
                                    </p:set>
                                    <p:anim calcmode="lin" valueType="num">
                                      <p:cBhvr>
                                        <p:cTn id="13" dur="750" fill="hold"/>
                                        <p:tgtEl>
                                          <p:spTgt spid="3"/>
                                        </p:tgtEl>
                                        <p:attrNameLst>
                                          <p:attrName>ppt_w</p:attrName>
                                        </p:attrNameLst>
                                      </p:cBhvr>
                                      <p:tavLst>
                                        <p:tav tm="0">
                                          <p:val>
                                            <p:fltVal val="0"/>
                                          </p:val>
                                        </p:tav>
                                        <p:tav tm="100000">
                                          <p:val>
                                            <p:strVal val="#ppt_w"/>
                                          </p:val>
                                        </p:tav>
                                      </p:tavLst>
                                    </p:anim>
                                    <p:anim calcmode="lin" valueType="num">
                                      <p:cBhvr>
                                        <p:cTn id="14" dur="750" fill="hold"/>
                                        <p:tgtEl>
                                          <p:spTgt spid="3"/>
                                        </p:tgtEl>
                                        <p:attrNameLst>
                                          <p:attrName>ppt_h</p:attrName>
                                        </p:attrNameLst>
                                      </p:cBhvr>
                                      <p:tavLst>
                                        <p:tav tm="0">
                                          <p:val>
                                            <p:fltVal val="0"/>
                                          </p:val>
                                        </p:tav>
                                        <p:tav tm="100000">
                                          <p:val>
                                            <p:strVal val="#ppt_h"/>
                                          </p:val>
                                        </p:tav>
                                      </p:tavLst>
                                    </p:anim>
                                    <p:anim calcmode="lin" valueType="num">
                                      <p:cBhvr>
                                        <p:cTn id="15" dur="750" fill="hold"/>
                                        <p:tgtEl>
                                          <p:spTgt spid="3"/>
                                        </p:tgtEl>
                                        <p:attrNameLst>
                                          <p:attrName>style.rotation</p:attrName>
                                        </p:attrNameLst>
                                      </p:cBhvr>
                                      <p:tavLst>
                                        <p:tav tm="0">
                                          <p:val>
                                            <p:fltVal val="90"/>
                                          </p:val>
                                        </p:tav>
                                        <p:tav tm="100000">
                                          <p:val>
                                            <p:fltVal val="0"/>
                                          </p:val>
                                        </p:tav>
                                      </p:tavLst>
                                    </p:anim>
                                    <p:animEffect transition="in" filter="fade">
                                      <p:cBhvr>
                                        <p:cTn id="16" dur="750"/>
                                        <p:tgtEl>
                                          <p:spTgt spid="3"/>
                                        </p:tgtEl>
                                      </p:cBhvr>
                                    </p:animEffect>
                                  </p:childTnLst>
                                </p:cTn>
                              </p:par>
                            </p:childTnLst>
                          </p:cTn>
                        </p:par>
                        <p:par>
                          <p:cTn id="17" fill="hold">
                            <p:stCondLst>
                              <p:cond delay="2078"/>
                            </p:stCondLst>
                            <p:childTnLst>
                              <p:par>
                                <p:cTn id="18" presetID="2" presetClass="entr" presetSubtype="4" decel="45000" fill="hold" nodeType="afterEffect">
                                  <p:stCondLst>
                                    <p:cond delay="0"/>
                                  </p:stCondLst>
                                  <p:childTnLst>
                                    <p:set>
                                      <p:cBhvr>
                                        <p:cTn id="19" dur="1" fill="hold">
                                          <p:stCondLst>
                                            <p:cond delay="0"/>
                                          </p:stCondLst>
                                        </p:cTn>
                                        <p:tgtEl>
                                          <p:spTgt spid="5122"/>
                                        </p:tgtEl>
                                        <p:attrNameLst>
                                          <p:attrName>style.visibility</p:attrName>
                                        </p:attrNameLst>
                                      </p:cBhvr>
                                      <p:to>
                                        <p:strVal val="visible"/>
                                      </p:to>
                                    </p:set>
                                    <p:anim calcmode="lin" valueType="num">
                                      <p:cBhvr additive="base">
                                        <p:cTn id="20" dur="1000" fill="hold"/>
                                        <p:tgtEl>
                                          <p:spTgt spid="5122"/>
                                        </p:tgtEl>
                                        <p:attrNameLst>
                                          <p:attrName>ppt_x</p:attrName>
                                        </p:attrNameLst>
                                      </p:cBhvr>
                                      <p:tavLst>
                                        <p:tav tm="0">
                                          <p:val>
                                            <p:strVal val="#ppt_x"/>
                                          </p:val>
                                        </p:tav>
                                        <p:tav tm="100000">
                                          <p:val>
                                            <p:strVal val="#ppt_x"/>
                                          </p:val>
                                        </p:tav>
                                      </p:tavLst>
                                    </p:anim>
                                    <p:anim calcmode="lin" valueType="num">
                                      <p:cBhvr additive="base">
                                        <p:cTn id="21" dur="1000" fill="hold"/>
                                        <p:tgtEl>
                                          <p:spTgt spid="5122"/>
                                        </p:tgtEl>
                                        <p:attrNameLst>
                                          <p:attrName>ppt_y</p:attrName>
                                        </p:attrNameLst>
                                      </p:cBhvr>
                                      <p:tavLst>
                                        <p:tav tm="0">
                                          <p:val>
                                            <p:strVal val="1+#ppt_h/2"/>
                                          </p:val>
                                        </p:tav>
                                        <p:tav tm="100000">
                                          <p:val>
                                            <p:strVal val="#ppt_y"/>
                                          </p:val>
                                        </p:tav>
                                      </p:tavLst>
                                    </p:anim>
                                  </p:childTnLst>
                                </p:cTn>
                              </p:par>
                              <p:par>
                                <p:cTn id="22" presetID="16" presetClass="entr" presetSubtype="37" fill="hold" nodeType="withEffect">
                                  <p:stCondLst>
                                    <p:cond delay="750"/>
                                  </p:stCondLst>
                                  <p:childTnLst>
                                    <p:set>
                                      <p:cBhvr>
                                        <p:cTn id="23" dur="1" fill="hold">
                                          <p:stCondLst>
                                            <p:cond delay="0"/>
                                          </p:stCondLst>
                                        </p:cTn>
                                        <p:tgtEl>
                                          <p:spTgt spid="27"/>
                                        </p:tgtEl>
                                        <p:attrNameLst>
                                          <p:attrName>style.visibility</p:attrName>
                                        </p:attrNameLst>
                                      </p:cBhvr>
                                      <p:to>
                                        <p:strVal val="visible"/>
                                      </p:to>
                                    </p:set>
                                    <p:animEffect transition="in" filter="barn(outVertical)">
                                      <p:cBhvr>
                                        <p:cTn id="24"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 xmlns:a16="http://schemas.microsoft.com/office/drawing/2014/main" id="{BE73A172-1C21-4693-BCBA-250B9024B55B}"/>
              </a:ext>
            </a:extLst>
          </p:cNvPr>
          <p:cNvSpPr/>
          <p:nvPr/>
        </p:nvSpPr>
        <p:spPr>
          <a:xfrm>
            <a:off x="5253643" y="3023620"/>
            <a:ext cx="6334299" cy="3000821"/>
          </a:xfrm>
          <a:prstGeom prst="rect">
            <a:avLst/>
          </a:prstGeom>
          <a:noFill/>
        </p:spPr>
        <p:txBody>
          <a:bodyPr wrap="square" rtlCol="0">
            <a:spAutoFit/>
          </a:bodyPr>
          <a:lstStyle/>
          <a:p>
            <a:pPr>
              <a:lnSpc>
                <a:spcPct val="150000"/>
              </a:lnSpc>
            </a:pPr>
            <a:r>
              <a:rPr lang="zh-CN" altLang="en-US" dirty="0">
                <a:solidFill>
                  <a:srgbClr val="FF0000"/>
                </a:solidFill>
                <a:latin typeface="方正兰亭黑简体" panose="02000000000000000000" pitchFamily="2" charset="-122"/>
                <a:ea typeface="方正兰亭黑简体" panose="02000000000000000000" pitchFamily="2" charset="-122"/>
              </a:rPr>
              <a:t>      党中央果断作出加强党对意识形态工作领导的重大工作部署，顶住各种压力、各种非议，就意识形态领域方向性、根本性、全局性问题阐明立场，坚持马克思主义在意识形态领域的指导地位，</a:t>
            </a:r>
            <a:r>
              <a:rPr lang="zh-CN" altLang="en-US" b="1" dirty="0">
                <a:solidFill>
                  <a:srgbClr val="FF0000"/>
                </a:solidFill>
                <a:latin typeface="方正兰亭黑简体" panose="02000000000000000000" pitchFamily="2" charset="-122"/>
                <a:ea typeface="方正兰亭黑简体" panose="02000000000000000000" pitchFamily="2" charset="-122"/>
              </a:rPr>
              <a:t>建立健全意识形态工作责任制，创新工作方式方法，加强宣传舆论阵地管理，加强网络舆论监管，</a:t>
            </a:r>
            <a:r>
              <a:rPr lang="zh-CN" altLang="en-US" dirty="0">
                <a:solidFill>
                  <a:srgbClr val="FF0000"/>
                </a:solidFill>
                <a:latin typeface="方正兰亭黑简体" panose="02000000000000000000" pitchFamily="2" charset="-122"/>
                <a:ea typeface="方正兰亭黑简体" panose="02000000000000000000" pitchFamily="2" charset="-122"/>
              </a:rPr>
              <a:t>对错误思想敢于亮剑、敢于斗争，坚决遏制各种错误思想炒作和蔓延。</a:t>
            </a:r>
          </a:p>
        </p:txBody>
      </p:sp>
      <p:sp>
        <p:nvSpPr>
          <p:cNvPr id="13" name="矩形 12">
            <a:extLst>
              <a:ext uri="{FF2B5EF4-FFF2-40B4-BE49-F238E27FC236}">
                <a16:creationId xmlns="" xmlns:a16="http://schemas.microsoft.com/office/drawing/2014/main" id="{1AEEABCC-065B-48AB-AAF2-B3C197946081}"/>
              </a:ext>
            </a:extLst>
          </p:cNvPr>
          <p:cNvSpPr/>
          <p:nvPr/>
        </p:nvSpPr>
        <p:spPr>
          <a:xfrm>
            <a:off x="5187142" y="1703455"/>
            <a:ext cx="6525491" cy="69668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spc="-130" dirty="0">
                <a:latin typeface="方正兰亭粗黑简体" panose="02000000000000000000" pitchFamily="2" charset="-122"/>
                <a:ea typeface="方正兰亭粗黑简体" panose="02000000000000000000" pitchFamily="2" charset="-122"/>
              </a:rPr>
              <a:t>（四）党对意识形态工作的领导发生深刻变革</a:t>
            </a:r>
          </a:p>
        </p:txBody>
      </p:sp>
      <p:sp>
        <p:nvSpPr>
          <p:cNvPr id="16" name="文本框 15">
            <a:extLst>
              <a:ext uri="{FF2B5EF4-FFF2-40B4-BE49-F238E27FC236}">
                <a16:creationId xmlns="" xmlns:a16="http://schemas.microsoft.com/office/drawing/2014/main" id="{0C81F6A6-000A-4DA0-8C10-F214908F76E6}"/>
              </a:ext>
            </a:extLst>
          </p:cNvPr>
          <p:cNvSpPr txBox="1"/>
          <p:nvPr/>
        </p:nvSpPr>
        <p:spPr>
          <a:xfrm>
            <a:off x="1913383" y="7336707"/>
            <a:ext cx="3518912" cy="400110"/>
          </a:xfrm>
          <a:prstGeom prst="rect">
            <a:avLst/>
          </a:prstGeom>
          <a:noFill/>
        </p:spPr>
        <p:txBody>
          <a:bodyPr wrap="none" rtlCol="0">
            <a:spAutoFit/>
          </a:bodyPr>
          <a:lstStyle/>
          <a:p>
            <a:r>
              <a:rPr lang="zh-CN" altLang="en-US" sz="2000" dirty="0"/>
              <a:t>延时符（正式讲课时请删除）</a:t>
            </a:r>
          </a:p>
        </p:txBody>
      </p:sp>
      <p:pic>
        <p:nvPicPr>
          <p:cNvPr id="6146" name="Picture 2">
            <a:extLst>
              <a:ext uri="{FF2B5EF4-FFF2-40B4-BE49-F238E27FC236}">
                <a16:creationId xmlns="" xmlns:a16="http://schemas.microsoft.com/office/drawing/2014/main" id="{26C3F5A9-CA16-4F43-B3AA-45C6BCD7E9E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98359" y="2131816"/>
            <a:ext cx="4165080" cy="390686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grpSp>
        <p:nvGrpSpPr>
          <p:cNvPr id="8" name="组合 7">
            <a:extLst>
              <a:ext uri="{FF2B5EF4-FFF2-40B4-BE49-F238E27FC236}">
                <a16:creationId xmlns="" xmlns:a16="http://schemas.microsoft.com/office/drawing/2014/main" id="{B3165452-F604-47FA-BE90-45AC3910D535}"/>
              </a:ext>
            </a:extLst>
          </p:cNvPr>
          <p:cNvGrpSpPr/>
          <p:nvPr/>
        </p:nvGrpSpPr>
        <p:grpSpPr>
          <a:xfrm>
            <a:off x="5187141" y="2670982"/>
            <a:ext cx="6525491" cy="268288"/>
            <a:chOff x="1511300" y="3091656"/>
            <a:chExt cx="5320086" cy="268288"/>
          </a:xfrm>
        </p:grpSpPr>
        <p:grpSp>
          <p:nvGrpSpPr>
            <p:cNvPr id="9" name="组合 8">
              <a:extLst>
                <a:ext uri="{FF2B5EF4-FFF2-40B4-BE49-F238E27FC236}">
                  <a16:creationId xmlns="" xmlns:a16="http://schemas.microsoft.com/office/drawing/2014/main" id="{7CD26F1D-AC16-4D88-AC21-A2BBA0666CB5}"/>
                </a:ext>
              </a:extLst>
            </p:cNvPr>
            <p:cNvGrpSpPr/>
            <p:nvPr/>
          </p:nvGrpSpPr>
          <p:grpSpPr>
            <a:xfrm>
              <a:off x="1511300" y="3225800"/>
              <a:ext cx="5320086" cy="0"/>
              <a:chOff x="1511300" y="3225800"/>
              <a:chExt cx="5320086" cy="0"/>
            </a:xfrm>
          </p:grpSpPr>
          <p:cxnSp>
            <p:nvCxnSpPr>
              <p:cNvPr id="18" name="直接连接符 17">
                <a:extLst>
                  <a:ext uri="{FF2B5EF4-FFF2-40B4-BE49-F238E27FC236}">
                    <a16:creationId xmlns="" xmlns:a16="http://schemas.microsoft.com/office/drawing/2014/main" id="{A7C84165-5A9F-40C6-8134-0D4DA7A02CCA}"/>
                  </a:ext>
                </a:extLst>
              </p:cNvPr>
              <p:cNvCxnSpPr/>
              <p:nvPr/>
            </p:nvCxnSpPr>
            <p:spPr>
              <a:xfrm>
                <a:off x="1511300" y="3225800"/>
                <a:ext cx="19800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直接连接符 18">
                <a:extLst>
                  <a:ext uri="{FF2B5EF4-FFF2-40B4-BE49-F238E27FC236}">
                    <a16:creationId xmlns="" xmlns:a16="http://schemas.microsoft.com/office/drawing/2014/main" id="{2A9194D8-2067-485A-B336-FCCDFE0F13AC}"/>
                  </a:ext>
                </a:extLst>
              </p:cNvPr>
              <p:cNvCxnSpPr/>
              <p:nvPr/>
            </p:nvCxnSpPr>
            <p:spPr>
              <a:xfrm>
                <a:off x="4851386" y="3225800"/>
                <a:ext cx="19800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0" name="组合 9">
              <a:extLst>
                <a:ext uri="{FF2B5EF4-FFF2-40B4-BE49-F238E27FC236}">
                  <a16:creationId xmlns="" xmlns:a16="http://schemas.microsoft.com/office/drawing/2014/main" id="{3323E3B0-93CC-42FB-B162-CF5C33A01A5F}"/>
                </a:ext>
              </a:extLst>
            </p:cNvPr>
            <p:cNvGrpSpPr/>
            <p:nvPr/>
          </p:nvGrpSpPr>
          <p:grpSpPr>
            <a:xfrm>
              <a:off x="3688952" y="3091656"/>
              <a:ext cx="964782" cy="268288"/>
              <a:chOff x="3771104" y="3091656"/>
              <a:chExt cx="964782" cy="268288"/>
            </a:xfrm>
          </p:grpSpPr>
          <p:sp>
            <p:nvSpPr>
              <p:cNvPr id="11" name="星形: 五角 10">
                <a:extLst>
                  <a:ext uri="{FF2B5EF4-FFF2-40B4-BE49-F238E27FC236}">
                    <a16:creationId xmlns="" xmlns:a16="http://schemas.microsoft.com/office/drawing/2014/main" id="{9B92AFEF-D1FB-4CCC-B915-EF9A00C2F25B}"/>
                  </a:ext>
                </a:extLst>
              </p:cNvPr>
              <p:cNvSpPr/>
              <p:nvPr/>
            </p:nvSpPr>
            <p:spPr>
              <a:xfrm>
                <a:off x="4123719" y="3091656"/>
                <a:ext cx="268288" cy="268288"/>
              </a:xfrm>
              <a:prstGeom prst="star5">
                <a:avLst>
                  <a:gd name="adj" fmla="val 25303"/>
                  <a:gd name="hf" fmla="val 105146"/>
                  <a:gd name="vf" fmla="val 11055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星形: 五角 11">
                <a:extLst>
                  <a:ext uri="{FF2B5EF4-FFF2-40B4-BE49-F238E27FC236}">
                    <a16:creationId xmlns="" xmlns:a16="http://schemas.microsoft.com/office/drawing/2014/main" id="{B2491D3D-B733-49CE-A92A-BAC43D92CCF2}"/>
                  </a:ext>
                </a:extLst>
              </p:cNvPr>
              <p:cNvSpPr/>
              <p:nvPr/>
            </p:nvSpPr>
            <p:spPr>
              <a:xfrm>
                <a:off x="3918929" y="3146028"/>
                <a:ext cx="159544" cy="159544"/>
              </a:xfrm>
              <a:prstGeom prst="star5">
                <a:avLst>
                  <a:gd name="adj" fmla="val 25303"/>
                  <a:gd name="hf" fmla="val 105146"/>
                  <a:gd name="vf" fmla="val 11055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星形: 五角 13">
                <a:extLst>
                  <a:ext uri="{FF2B5EF4-FFF2-40B4-BE49-F238E27FC236}">
                    <a16:creationId xmlns="" xmlns:a16="http://schemas.microsoft.com/office/drawing/2014/main" id="{EF7AC520-B5C0-4671-A2FB-A0682DFF2931}"/>
                  </a:ext>
                </a:extLst>
              </p:cNvPr>
              <p:cNvSpPr/>
              <p:nvPr/>
            </p:nvSpPr>
            <p:spPr>
              <a:xfrm>
                <a:off x="4432885" y="3146028"/>
                <a:ext cx="159544" cy="159544"/>
              </a:xfrm>
              <a:prstGeom prst="star5">
                <a:avLst>
                  <a:gd name="adj" fmla="val 25303"/>
                  <a:gd name="hf" fmla="val 105146"/>
                  <a:gd name="vf" fmla="val 11055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星形: 五角 14">
                <a:extLst>
                  <a:ext uri="{FF2B5EF4-FFF2-40B4-BE49-F238E27FC236}">
                    <a16:creationId xmlns="" xmlns:a16="http://schemas.microsoft.com/office/drawing/2014/main" id="{43D70D50-3EB2-467E-BADC-C07F1083F6B9}"/>
                  </a:ext>
                </a:extLst>
              </p:cNvPr>
              <p:cNvSpPr/>
              <p:nvPr/>
            </p:nvSpPr>
            <p:spPr>
              <a:xfrm>
                <a:off x="4633307" y="3174510"/>
                <a:ext cx="102579" cy="102579"/>
              </a:xfrm>
              <a:prstGeom prst="star5">
                <a:avLst>
                  <a:gd name="adj" fmla="val 25303"/>
                  <a:gd name="hf" fmla="val 105146"/>
                  <a:gd name="vf" fmla="val 11055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星形: 五角 16">
                <a:extLst>
                  <a:ext uri="{FF2B5EF4-FFF2-40B4-BE49-F238E27FC236}">
                    <a16:creationId xmlns="" xmlns:a16="http://schemas.microsoft.com/office/drawing/2014/main" id="{72E333E5-1E01-420A-87A7-0805C2D777E6}"/>
                  </a:ext>
                </a:extLst>
              </p:cNvPr>
              <p:cNvSpPr/>
              <p:nvPr/>
            </p:nvSpPr>
            <p:spPr>
              <a:xfrm>
                <a:off x="3771104" y="3174510"/>
                <a:ext cx="102579" cy="102579"/>
              </a:xfrm>
              <a:prstGeom prst="star5">
                <a:avLst>
                  <a:gd name="adj" fmla="val 25303"/>
                  <a:gd name="hf" fmla="val 105146"/>
                  <a:gd name="vf" fmla="val 11055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20" name="文本框 19">
            <a:extLst>
              <a:ext uri="{FF2B5EF4-FFF2-40B4-BE49-F238E27FC236}">
                <a16:creationId xmlns="" xmlns:a16="http://schemas.microsoft.com/office/drawing/2014/main" id="{FDDE5E61-7F48-48A7-AA82-270559FC9B5E}"/>
              </a:ext>
            </a:extLst>
          </p:cNvPr>
          <p:cNvSpPr txBox="1"/>
          <p:nvPr/>
        </p:nvSpPr>
        <p:spPr>
          <a:xfrm>
            <a:off x="960724" y="425336"/>
            <a:ext cx="6670416" cy="646331"/>
          </a:xfrm>
          <a:prstGeom prst="rect">
            <a:avLst/>
          </a:prstGeom>
          <a:noFill/>
        </p:spPr>
        <p:txBody>
          <a:bodyPr wrap="none" rtlCol="0">
            <a:spAutoFit/>
          </a:bodyPr>
          <a:lstStyle/>
          <a:p>
            <a:r>
              <a:rPr lang="zh-CN" altLang="en-US" sz="3600" b="1" dirty="0">
                <a:solidFill>
                  <a:srgbClr val="FF0000"/>
                </a:solidFill>
                <a:latin typeface="方正兰亭粗黑简体" panose="02000000000000000000" pitchFamily="2" charset="-122"/>
                <a:ea typeface="方正兰亭粗黑简体" panose="02000000000000000000" pitchFamily="2" charset="-122"/>
              </a:rPr>
              <a:t>十八</a:t>
            </a:r>
            <a:r>
              <a:rPr lang="zh-CN" altLang="en-US" sz="3600" b="1" dirty="0" smtClean="0">
                <a:solidFill>
                  <a:srgbClr val="FF0000"/>
                </a:solidFill>
                <a:latin typeface="方正兰亭粗黑简体" panose="02000000000000000000" pitchFamily="2" charset="-122"/>
                <a:ea typeface="方正兰亭粗黑简体" panose="02000000000000000000" pitchFamily="2" charset="-122"/>
              </a:rPr>
              <a:t>大以</a:t>
            </a:r>
            <a:r>
              <a:rPr lang="zh-CN" altLang="en-US" sz="3600" b="1" dirty="0" smtClean="0">
                <a:solidFill>
                  <a:srgbClr val="FF0000"/>
                </a:solidFill>
                <a:latin typeface="方正兰亭粗黑简体" panose="02000000000000000000" pitchFamily="2" charset="-122"/>
                <a:ea typeface="方正兰亭粗黑简体" panose="02000000000000000000" pitchFamily="2" charset="-122"/>
              </a:rPr>
              <a:t>来</a:t>
            </a:r>
            <a:r>
              <a:rPr lang="zh-CN" altLang="en-US" sz="3600" b="1" dirty="0">
                <a:solidFill>
                  <a:srgbClr val="FF0000"/>
                </a:solidFill>
                <a:latin typeface="方正兰亭粗黑简体" panose="02000000000000000000" pitchFamily="2" charset="-122"/>
                <a:ea typeface="方正兰亭粗黑简体" panose="02000000000000000000" pitchFamily="2" charset="-122"/>
              </a:rPr>
              <a:t>发生了哪些深刻变革</a:t>
            </a:r>
          </a:p>
        </p:txBody>
      </p:sp>
    </p:spTree>
    <p:extLst>
      <p:ext uri="{BB962C8B-B14F-4D97-AF65-F5344CB8AC3E}">
        <p14:creationId xmlns:p14="http://schemas.microsoft.com/office/powerpoint/2010/main" val="3894195623"/>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advTm="0">
        <p15:prstTrans prst="peelOff" invX="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75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par>
                                <p:cTn id="8" presetID="31" presetClass="entr" presetSubtype="0" fill="hold" grpId="0" nodeType="withEffect">
                                  <p:stCondLst>
                                    <p:cond delay="750"/>
                                  </p:stCondLst>
                                  <p:iterate type="lt">
                                    <p:tmPct val="575"/>
                                  </p:iterate>
                                  <p:childTnLst>
                                    <p:set>
                                      <p:cBhvr>
                                        <p:cTn id="9" dur="1" fill="hold">
                                          <p:stCondLst>
                                            <p:cond delay="0"/>
                                          </p:stCondLst>
                                        </p:cTn>
                                        <p:tgtEl>
                                          <p:spTgt spid="3"/>
                                        </p:tgtEl>
                                        <p:attrNameLst>
                                          <p:attrName>style.visibility</p:attrName>
                                        </p:attrNameLst>
                                      </p:cBhvr>
                                      <p:to>
                                        <p:strVal val="visible"/>
                                      </p:to>
                                    </p:set>
                                    <p:anim calcmode="lin" valueType="num">
                                      <p:cBhvr>
                                        <p:cTn id="10" dur="750" fill="hold"/>
                                        <p:tgtEl>
                                          <p:spTgt spid="3"/>
                                        </p:tgtEl>
                                        <p:attrNameLst>
                                          <p:attrName>ppt_w</p:attrName>
                                        </p:attrNameLst>
                                      </p:cBhvr>
                                      <p:tavLst>
                                        <p:tav tm="0">
                                          <p:val>
                                            <p:fltVal val="0"/>
                                          </p:val>
                                        </p:tav>
                                        <p:tav tm="100000">
                                          <p:val>
                                            <p:strVal val="#ppt_w"/>
                                          </p:val>
                                        </p:tav>
                                      </p:tavLst>
                                    </p:anim>
                                    <p:anim calcmode="lin" valueType="num">
                                      <p:cBhvr>
                                        <p:cTn id="11" dur="750" fill="hold"/>
                                        <p:tgtEl>
                                          <p:spTgt spid="3"/>
                                        </p:tgtEl>
                                        <p:attrNameLst>
                                          <p:attrName>ppt_h</p:attrName>
                                        </p:attrNameLst>
                                      </p:cBhvr>
                                      <p:tavLst>
                                        <p:tav tm="0">
                                          <p:val>
                                            <p:fltVal val="0"/>
                                          </p:val>
                                        </p:tav>
                                        <p:tav tm="100000">
                                          <p:val>
                                            <p:strVal val="#ppt_h"/>
                                          </p:val>
                                        </p:tav>
                                      </p:tavLst>
                                    </p:anim>
                                    <p:anim calcmode="lin" valueType="num">
                                      <p:cBhvr>
                                        <p:cTn id="12" dur="750" fill="hold"/>
                                        <p:tgtEl>
                                          <p:spTgt spid="3"/>
                                        </p:tgtEl>
                                        <p:attrNameLst>
                                          <p:attrName>style.rotation</p:attrName>
                                        </p:attrNameLst>
                                      </p:cBhvr>
                                      <p:tavLst>
                                        <p:tav tm="0">
                                          <p:val>
                                            <p:fltVal val="90"/>
                                          </p:val>
                                        </p:tav>
                                        <p:tav tm="100000">
                                          <p:val>
                                            <p:fltVal val="0"/>
                                          </p:val>
                                        </p:tav>
                                      </p:tavLst>
                                    </p:anim>
                                    <p:animEffect transition="in" filter="fade">
                                      <p:cBhvr>
                                        <p:cTn id="13" dur="750"/>
                                        <p:tgtEl>
                                          <p:spTgt spid="3"/>
                                        </p:tgtEl>
                                      </p:cBhvr>
                                    </p:animEffect>
                                  </p:childTnLst>
                                </p:cTn>
                              </p:par>
                            </p:childTnLst>
                          </p:cTn>
                        </p:par>
                        <p:par>
                          <p:cTn id="14" fill="hold">
                            <p:stCondLst>
                              <p:cond delay="2177"/>
                            </p:stCondLst>
                            <p:childTnLst>
                              <p:par>
                                <p:cTn id="15" presetID="10" presetClass="entr" presetSubtype="0"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500"/>
                                        <p:tgtEl>
                                          <p:spTgt spid="16"/>
                                        </p:tgtEl>
                                      </p:cBhvr>
                                    </p:animEffect>
                                  </p:childTnLst>
                                </p:cTn>
                              </p:par>
                            </p:childTnLst>
                          </p:cTn>
                        </p:par>
                        <p:par>
                          <p:cTn id="18" fill="hold">
                            <p:stCondLst>
                              <p:cond delay="3677"/>
                            </p:stCondLst>
                            <p:childTnLst>
                              <p:par>
                                <p:cTn id="19" presetID="2" presetClass="entr" presetSubtype="8" decel="45000" fill="hold" nodeType="afterEffect">
                                  <p:stCondLst>
                                    <p:cond delay="0"/>
                                  </p:stCondLst>
                                  <p:childTnLst>
                                    <p:set>
                                      <p:cBhvr>
                                        <p:cTn id="20" dur="1" fill="hold">
                                          <p:stCondLst>
                                            <p:cond delay="0"/>
                                          </p:stCondLst>
                                        </p:cTn>
                                        <p:tgtEl>
                                          <p:spTgt spid="6146"/>
                                        </p:tgtEl>
                                        <p:attrNameLst>
                                          <p:attrName>style.visibility</p:attrName>
                                        </p:attrNameLst>
                                      </p:cBhvr>
                                      <p:to>
                                        <p:strVal val="visible"/>
                                      </p:to>
                                    </p:set>
                                    <p:anim calcmode="lin" valueType="num">
                                      <p:cBhvr additive="base">
                                        <p:cTn id="21" dur="1000" fill="hold"/>
                                        <p:tgtEl>
                                          <p:spTgt spid="6146"/>
                                        </p:tgtEl>
                                        <p:attrNameLst>
                                          <p:attrName>ppt_x</p:attrName>
                                        </p:attrNameLst>
                                      </p:cBhvr>
                                      <p:tavLst>
                                        <p:tav tm="0">
                                          <p:val>
                                            <p:strVal val="0-#ppt_w/2"/>
                                          </p:val>
                                        </p:tav>
                                        <p:tav tm="100000">
                                          <p:val>
                                            <p:strVal val="#ppt_x"/>
                                          </p:val>
                                        </p:tav>
                                      </p:tavLst>
                                    </p:anim>
                                    <p:anim calcmode="lin" valueType="num">
                                      <p:cBhvr additive="base">
                                        <p:cTn id="22" dur="1000" fill="hold"/>
                                        <p:tgtEl>
                                          <p:spTgt spid="6146"/>
                                        </p:tgtEl>
                                        <p:attrNameLst>
                                          <p:attrName>ppt_y</p:attrName>
                                        </p:attrNameLst>
                                      </p:cBhvr>
                                      <p:tavLst>
                                        <p:tav tm="0">
                                          <p:val>
                                            <p:strVal val="#ppt_y"/>
                                          </p:val>
                                        </p:tav>
                                        <p:tav tm="100000">
                                          <p:val>
                                            <p:strVal val="#ppt_y"/>
                                          </p:val>
                                        </p:tav>
                                      </p:tavLst>
                                    </p:anim>
                                  </p:childTnLst>
                                </p:cTn>
                              </p:par>
                              <p:par>
                                <p:cTn id="23" presetID="16" presetClass="entr" presetSubtype="37" fill="hold" nodeType="withEffect">
                                  <p:stCondLst>
                                    <p:cond delay="750"/>
                                  </p:stCondLst>
                                  <p:childTnLst>
                                    <p:set>
                                      <p:cBhvr>
                                        <p:cTn id="24" dur="1" fill="hold">
                                          <p:stCondLst>
                                            <p:cond delay="0"/>
                                          </p:stCondLst>
                                        </p:cTn>
                                        <p:tgtEl>
                                          <p:spTgt spid="8"/>
                                        </p:tgtEl>
                                        <p:attrNameLst>
                                          <p:attrName>style.visibility</p:attrName>
                                        </p:attrNameLst>
                                      </p:cBhvr>
                                      <p:to>
                                        <p:strVal val="visible"/>
                                      </p:to>
                                    </p:set>
                                    <p:animEffect transition="in" filter="barn(outVertical)">
                                      <p:cBhvr>
                                        <p:cTn id="25" dur="1000"/>
                                        <p:tgtEl>
                                          <p:spTgt spid="8"/>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left)">
                                      <p:cBhvr>
                                        <p:cTn id="28"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animBg="1"/>
      <p:bldP spid="16" grpId="0"/>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 xmlns:a16="http://schemas.microsoft.com/office/drawing/2014/main" id="{FDDE5E61-7F48-48A7-AA82-270559FC9B5E}"/>
              </a:ext>
            </a:extLst>
          </p:cNvPr>
          <p:cNvSpPr txBox="1"/>
          <p:nvPr/>
        </p:nvSpPr>
        <p:spPr>
          <a:xfrm>
            <a:off x="960724" y="425336"/>
            <a:ext cx="6670416" cy="646331"/>
          </a:xfrm>
          <a:prstGeom prst="rect">
            <a:avLst/>
          </a:prstGeom>
          <a:noFill/>
        </p:spPr>
        <p:txBody>
          <a:bodyPr wrap="none" rtlCol="0">
            <a:spAutoFit/>
          </a:bodyPr>
          <a:lstStyle/>
          <a:p>
            <a:r>
              <a:rPr lang="zh-CN" altLang="en-US" sz="3600" b="1" dirty="0">
                <a:solidFill>
                  <a:srgbClr val="FF0000"/>
                </a:solidFill>
                <a:latin typeface="方正兰亭粗黑简体" panose="02000000000000000000" pitchFamily="2" charset="-122"/>
                <a:ea typeface="方正兰亭粗黑简体" panose="02000000000000000000" pitchFamily="2" charset="-122"/>
              </a:rPr>
              <a:t>十八</a:t>
            </a:r>
            <a:r>
              <a:rPr lang="zh-CN" altLang="en-US" sz="3600" b="1" dirty="0" smtClean="0">
                <a:solidFill>
                  <a:srgbClr val="FF0000"/>
                </a:solidFill>
                <a:latin typeface="方正兰亭粗黑简体" panose="02000000000000000000" pitchFamily="2" charset="-122"/>
                <a:ea typeface="方正兰亭粗黑简体" panose="02000000000000000000" pitchFamily="2" charset="-122"/>
              </a:rPr>
              <a:t>大以</a:t>
            </a:r>
            <a:r>
              <a:rPr lang="zh-CN" altLang="en-US" sz="3600" b="1" dirty="0" smtClean="0">
                <a:solidFill>
                  <a:srgbClr val="FF0000"/>
                </a:solidFill>
                <a:latin typeface="方正兰亭粗黑简体" panose="02000000000000000000" pitchFamily="2" charset="-122"/>
                <a:ea typeface="方正兰亭粗黑简体" panose="02000000000000000000" pitchFamily="2" charset="-122"/>
              </a:rPr>
              <a:t>来</a:t>
            </a:r>
            <a:r>
              <a:rPr lang="zh-CN" altLang="en-US" sz="3600" b="1" dirty="0">
                <a:solidFill>
                  <a:srgbClr val="FF0000"/>
                </a:solidFill>
                <a:latin typeface="方正兰亭粗黑简体" panose="02000000000000000000" pitchFamily="2" charset="-122"/>
                <a:ea typeface="方正兰亭粗黑简体" panose="02000000000000000000" pitchFamily="2" charset="-122"/>
              </a:rPr>
              <a:t>发生了哪些深刻变革</a:t>
            </a:r>
          </a:p>
        </p:txBody>
      </p:sp>
      <p:sp>
        <p:nvSpPr>
          <p:cNvPr id="3" name="矩形 2">
            <a:extLst>
              <a:ext uri="{FF2B5EF4-FFF2-40B4-BE49-F238E27FC236}">
                <a16:creationId xmlns="" xmlns:a16="http://schemas.microsoft.com/office/drawing/2014/main" id="{BE73A172-1C21-4693-BCBA-250B9024B55B}"/>
              </a:ext>
            </a:extLst>
          </p:cNvPr>
          <p:cNvSpPr/>
          <p:nvPr/>
        </p:nvSpPr>
        <p:spPr>
          <a:xfrm>
            <a:off x="473583" y="2467429"/>
            <a:ext cx="6566544" cy="3000821"/>
          </a:xfrm>
          <a:prstGeom prst="rect">
            <a:avLst/>
          </a:prstGeom>
          <a:noFill/>
        </p:spPr>
        <p:txBody>
          <a:bodyPr wrap="square" rtlCol="0">
            <a:spAutoFit/>
          </a:bodyPr>
          <a:lstStyle/>
          <a:p>
            <a:pPr>
              <a:lnSpc>
                <a:spcPct val="150000"/>
              </a:lnSpc>
            </a:pPr>
            <a:r>
              <a:rPr lang="zh-CN" altLang="en-US" dirty="0">
                <a:solidFill>
                  <a:srgbClr val="FF0000"/>
                </a:solidFill>
                <a:latin typeface="方正兰亭黑简体" panose="02000000000000000000" pitchFamily="2" charset="-122"/>
                <a:ea typeface="方正兰亭黑简体" panose="02000000000000000000" pitchFamily="2" charset="-122"/>
              </a:rPr>
              <a:t>       党中央果断决定把生态文明建设放在更加突出的位置，作为“五位一体”总体布局和“四个全面”战略布局的重要内容。</a:t>
            </a:r>
            <a:r>
              <a:rPr lang="zh-CN" altLang="en-US" b="1" dirty="0">
                <a:solidFill>
                  <a:srgbClr val="FF0000"/>
                </a:solidFill>
                <a:latin typeface="方正兰亭黑简体" panose="02000000000000000000" pitchFamily="2" charset="-122"/>
                <a:ea typeface="方正兰亭黑简体" panose="02000000000000000000" pitchFamily="2" charset="-122"/>
              </a:rPr>
              <a:t>大力倡导绿水青山就是金山银山的理念，强调要“像对待生命一样对待生态环境”，</a:t>
            </a:r>
            <a:r>
              <a:rPr lang="zh-CN" altLang="en-US" dirty="0">
                <a:solidFill>
                  <a:srgbClr val="FF0000"/>
                </a:solidFill>
                <a:latin typeface="方正兰亭黑简体" panose="02000000000000000000" pitchFamily="2" charset="-122"/>
                <a:ea typeface="方正兰亭黑简体" panose="02000000000000000000" pitchFamily="2" charset="-122"/>
              </a:rPr>
              <a:t>实行最严格的生态环境保护制度，全面加强生态文明制度建设，全面加强生态环境整治，着力解决人民群众反映强烈的突出环境问题，全力实施大气、水、土壤污染防治行动计划，并积极参与全球环境治理。</a:t>
            </a:r>
            <a:endParaRPr lang="zh-CN" altLang="en-US" b="1" dirty="0">
              <a:solidFill>
                <a:srgbClr val="FF0000"/>
              </a:solidFill>
              <a:latin typeface="方正兰亭黑简体" panose="02000000000000000000" pitchFamily="2" charset="-122"/>
              <a:ea typeface="方正兰亭黑简体" panose="02000000000000000000" pitchFamily="2" charset="-122"/>
            </a:endParaRPr>
          </a:p>
        </p:txBody>
      </p:sp>
      <p:sp>
        <p:nvSpPr>
          <p:cNvPr id="13" name="矩形 12">
            <a:extLst>
              <a:ext uri="{FF2B5EF4-FFF2-40B4-BE49-F238E27FC236}">
                <a16:creationId xmlns="" xmlns:a16="http://schemas.microsoft.com/office/drawing/2014/main" id="{1AEEABCC-065B-48AB-AAF2-B3C197946081}"/>
              </a:ext>
            </a:extLst>
          </p:cNvPr>
          <p:cNvSpPr/>
          <p:nvPr/>
        </p:nvSpPr>
        <p:spPr>
          <a:xfrm>
            <a:off x="515149" y="1306290"/>
            <a:ext cx="6301288" cy="69668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latin typeface="方正兰亭粗黑简体" panose="02000000000000000000" pitchFamily="2" charset="-122"/>
                <a:ea typeface="方正兰亭粗黑简体" panose="02000000000000000000" pitchFamily="2" charset="-122"/>
              </a:rPr>
              <a:t>（五）生态文明建设发生深刻变革</a:t>
            </a:r>
          </a:p>
        </p:txBody>
      </p:sp>
      <p:pic>
        <p:nvPicPr>
          <p:cNvPr id="5122" name="Picture 2">
            <a:extLst>
              <a:ext uri="{FF2B5EF4-FFF2-40B4-BE49-F238E27FC236}">
                <a16:creationId xmlns="" xmlns:a16="http://schemas.microsoft.com/office/drawing/2014/main" id="{0DB8C227-C77B-4DF0-AC6F-D12F4220ADE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344807" y="2650640"/>
            <a:ext cx="3869783" cy="2634397"/>
          </a:xfrm>
          <a:custGeom>
            <a:avLst/>
            <a:gdLst>
              <a:gd name="connsiteX0" fmla="*/ 1492416 w 2984832"/>
              <a:gd name="connsiteY0" fmla="*/ 0 h 2984832"/>
              <a:gd name="connsiteX1" fmla="*/ 2984832 w 2984832"/>
              <a:gd name="connsiteY1" fmla="*/ 1492416 h 2984832"/>
              <a:gd name="connsiteX2" fmla="*/ 1492416 w 2984832"/>
              <a:gd name="connsiteY2" fmla="*/ 2984832 h 2984832"/>
              <a:gd name="connsiteX3" fmla="*/ 0 w 2984832"/>
              <a:gd name="connsiteY3" fmla="*/ 1492416 h 2984832"/>
              <a:gd name="connsiteX4" fmla="*/ 1492416 w 2984832"/>
              <a:gd name="connsiteY4" fmla="*/ 0 h 2984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4832" h="2984832">
                <a:moveTo>
                  <a:pt x="1492416" y="0"/>
                </a:moveTo>
                <a:cubicBezTo>
                  <a:pt x="2316655" y="0"/>
                  <a:pt x="2984832" y="668177"/>
                  <a:pt x="2984832" y="1492416"/>
                </a:cubicBezTo>
                <a:cubicBezTo>
                  <a:pt x="2984832" y="2316655"/>
                  <a:pt x="2316655" y="2984832"/>
                  <a:pt x="1492416" y="2984832"/>
                </a:cubicBezTo>
                <a:cubicBezTo>
                  <a:pt x="668177" y="2984832"/>
                  <a:pt x="0" y="2316655"/>
                  <a:pt x="0" y="1492416"/>
                </a:cubicBezTo>
                <a:cubicBezTo>
                  <a:pt x="0" y="668177"/>
                  <a:pt x="668177" y="0"/>
                  <a:pt x="1492416" y="0"/>
                </a:cubicBezTo>
                <a:close/>
              </a:path>
            </a:pathLst>
          </a:custGeom>
          <a:extLst>
            <a:ext uri="{909E8E84-426E-40DD-AFC4-6F175D3DCCD1}">
              <a14:hiddenFill xmlns:a14="http://schemas.microsoft.com/office/drawing/2010/main">
                <a:solidFill>
                  <a:srgbClr val="FFFFFF"/>
                </a:solidFill>
              </a14:hiddenFill>
            </a:ext>
          </a:extLst>
        </p:spPr>
      </p:pic>
      <p:sp>
        <p:nvSpPr>
          <p:cNvPr id="19" name="矩形: 圆角 18">
            <a:extLst>
              <a:ext uri="{FF2B5EF4-FFF2-40B4-BE49-F238E27FC236}">
                <a16:creationId xmlns="" xmlns:a16="http://schemas.microsoft.com/office/drawing/2014/main" id="{F8BB0DDE-80AD-4B04-8FDA-E152AB83D5EE}"/>
              </a:ext>
            </a:extLst>
          </p:cNvPr>
          <p:cNvSpPr>
            <a:spLocks noChangeAspect="1"/>
          </p:cNvSpPr>
          <p:nvPr/>
        </p:nvSpPr>
        <p:spPr>
          <a:xfrm flipH="1" flipV="1">
            <a:off x="8602965" y="2138775"/>
            <a:ext cx="328654" cy="328654"/>
          </a:xfrm>
          <a:prstGeom prst="roundRect">
            <a:avLst>
              <a:gd name="adj" fmla="val 50000"/>
            </a:avLst>
          </a:prstGeom>
          <a:solidFill>
            <a:srgbClr val="FF0000">
              <a:alpha val="75000"/>
            </a:srgb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圆角 19">
            <a:extLst>
              <a:ext uri="{FF2B5EF4-FFF2-40B4-BE49-F238E27FC236}">
                <a16:creationId xmlns="" xmlns:a16="http://schemas.microsoft.com/office/drawing/2014/main" id="{BC1D65B0-802E-4649-AE29-ED3C8A20D117}"/>
              </a:ext>
            </a:extLst>
          </p:cNvPr>
          <p:cNvSpPr>
            <a:spLocks noChangeAspect="1"/>
          </p:cNvSpPr>
          <p:nvPr/>
        </p:nvSpPr>
        <p:spPr>
          <a:xfrm flipH="1" flipV="1">
            <a:off x="9643549" y="2349307"/>
            <a:ext cx="729947" cy="729947"/>
          </a:xfrm>
          <a:prstGeom prst="roundRect">
            <a:avLst>
              <a:gd name="adj" fmla="val 50000"/>
            </a:avLst>
          </a:prstGeom>
          <a:solidFill>
            <a:srgbClr val="FF0000"/>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1" name="组合 20">
            <a:extLst>
              <a:ext uri="{FF2B5EF4-FFF2-40B4-BE49-F238E27FC236}">
                <a16:creationId xmlns="" xmlns:a16="http://schemas.microsoft.com/office/drawing/2014/main" id="{022EFB09-31B4-4306-9A7D-23DF664FAFEC}"/>
              </a:ext>
            </a:extLst>
          </p:cNvPr>
          <p:cNvGrpSpPr>
            <a:grpSpLocks noChangeAspect="1"/>
          </p:cNvGrpSpPr>
          <p:nvPr/>
        </p:nvGrpSpPr>
        <p:grpSpPr>
          <a:xfrm>
            <a:off x="10282907" y="4510510"/>
            <a:ext cx="1080000" cy="1080000"/>
            <a:chOff x="7887725" y="4161875"/>
            <a:chExt cx="1562793" cy="1562793"/>
          </a:xfrm>
        </p:grpSpPr>
        <p:sp>
          <p:nvSpPr>
            <p:cNvPr id="22" name="矩形: 圆角 21">
              <a:extLst>
                <a:ext uri="{FF2B5EF4-FFF2-40B4-BE49-F238E27FC236}">
                  <a16:creationId xmlns="" xmlns:a16="http://schemas.microsoft.com/office/drawing/2014/main" id="{A4BDA3F3-88F6-41B0-9EDA-3B8ADFA04290}"/>
                </a:ext>
              </a:extLst>
            </p:cNvPr>
            <p:cNvSpPr>
              <a:spLocks noChangeAspect="1"/>
            </p:cNvSpPr>
            <p:nvPr/>
          </p:nvSpPr>
          <p:spPr>
            <a:xfrm>
              <a:off x="7887725" y="4161875"/>
              <a:ext cx="1562793" cy="1562793"/>
            </a:xfrm>
            <a:prstGeom prst="roundRect">
              <a:avLst>
                <a:gd name="adj" fmla="val 50000"/>
              </a:avLst>
            </a:prstGeom>
            <a:solidFill>
              <a:srgbClr val="FF0000"/>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 name="Freeform 5">
              <a:extLst>
                <a:ext uri="{FF2B5EF4-FFF2-40B4-BE49-F238E27FC236}">
                  <a16:creationId xmlns="" xmlns:a16="http://schemas.microsoft.com/office/drawing/2014/main" id="{4A41043E-346F-476C-80BE-B7DE3C770537}"/>
                </a:ext>
              </a:extLst>
            </p:cNvPr>
            <p:cNvSpPr>
              <a:spLocks/>
            </p:cNvSpPr>
            <p:nvPr/>
          </p:nvSpPr>
          <p:spPr bwMode="auto">
            <a:xfrm>
              <a:off x="8282438" y="4552334"/>
              <a:ext cx="773366" cy="781873"/>
            </a:xfrm>
            <a:custGeom>
              <a:avLst/>
              <a:gdLst>
                <a:gd name="T0" fmla="*/ 2313 w 16074"/>
                <a:gd name="T1" fmla="*/ 11564 h 16128"/>
                <a:gd name="T2" fmla="*/ 3529 w 16074"/>
                <a:gd name="T3" fmla="*/ 12395 h 16128"/>
                <a:gd name="T4" fmla="*/ 4818 w 16074"/>
                <a:gd name="T5" fmla="*/ 13031 h 16128"/>
                <a:gd name="T6" fmla="*/ 6189 w 16074"/>
                <a:gd name="T7" fmla="*/ 13418 h 16128"/>
                <a:gd name="T8" fmla="*/ 7653 w 16074"/>
                <a:gd name="T9" fmla="*/ 13501 h 16128"/>
                <a:gd name="T10" fmla="*/ 9219 w 16074"/>
                <a:gd name="T11" fmla="*/ 13224 h 16128"/>
                <a:gd name="T12" fmla="*/ 5225 w 16074"/>
                <a:gd name="T13" fmla="*/ 7326 h 16128"/>
                <a:gd name="T14" fmla="*/ 5604 w 16074"/>
                <a:gd name="T15" fmla="*/ 2588 h 16128"/>
                <a:gd name="T16" fmla="*/ 5918 w 16074"/>
                <a:gd name="T17" fmla="*/ 2680 h 16128"/>
                <a:gd name="T18" fmla="*/ 6274 w 16074"/>
                <a:gd name="T19" fmla="*/ 2719 h 16128"/>
                <a:gd name="T20" fmla="*/ 6671 w 16074"/>
                <a:gd name="T21" fmla="*/ 2688 h 16128"/>
                <a:gd name="T22" fmla="*/ 7102 w 16074"/>
                <a:gd name="T23" fmla="*/ 2577 h 16128"/>
                <a:gd name="T24" fmla="*/ 7563 w 16074"/>
                <a:gd name="T25" fmla="*/ 2375 h 16128"/>
                <a:gd name="T26" fmla="*/ 8053 w 16074"/>
                <a:gd name="T27" fmla="*/ 2066 h 16128"/>
                <a:gd name="T28" fmla="*/ 12930 w 16074"/>
                <a:gd name="T29" fmla="*/ 10057 h 16128"/>
                <a:gd name="T30" fmla="*/ 13396 w 16074"/>
                <a:gd name="T31" fmla="*/ 8301 h 16128"/>
                <a:gd name="T32" fmla="*/ 13347 w 16074"/>
                <a:gd name="T33" fmla="*/ 6443 h 16128"/>
                <a:gd name="T34" fmla="*/ 12801 w 16074"/>
                <a:gd name="T35" fmla="*/ 4583 h 16128"/>
                <a:gd name="T36" fmla="*/ 11773 w 16074"/>
                <a:gd name="T37" fmla="*/ 2822 h 16128"/>
                <a:gd name="T38" fmla="*/ 10277 w 16074"/>
                <a:gd name="T39" fmla="*/ 1262 h 16128"/>
                <a:gd name="T40" fmla="*/ 8329 w 16074"/>
                <a:gd name="T41" fmla="*/ 0 h 16128"/>
                <a:gd name="T42" fmla="*/ 10526 w 16074"/>
                <a:gd name="T43" fmla="*/ 458 h 16128"/>
                <a:gd name="T44" fmla="*/ 12659 w 16074"/>
                <a:gd name="T45" fmla="*/ 1583 h 16128"/>
                <a:gd name="T46" fmla="*/ 14464 w 16074"/>
                <a:gd name="T47" fmla="*/ 3304 h 16128"/>
                <a:gd name="T48" fmla="*/ 15679 w 16074"/>
                <a:gd name="T49" fmla="*/ 5557 h 16128"/>
                <a:gd name="T50" fmla="*/ 16044 w 16074"/>
                <a:gd name="T51" fmla="*/ 8271 h 16128"/>
                <a:gd name="T52" fmla="*/ 15294 w 16074"/>
                <a:gd name="T53" fmla="*/ 11379 h 16128"/>
                <a:gd name="T54" fmla="*/ 12655 w 16074"/>
                <a:gd name="T55" fmla="*/ 14684 h 16128"/>
                <a:gd name="T56" fmla="*/ 10870 w 16074"/>
                <a:gd name="T57" fmla="*/ 15495 h 16128"/>
                <a:gd name="T58" fmla="*/ 9145 w 16074"/>
                <a:gd name="T59" fmla="*/ 15974 h 16128"/>
                <a:gd name="T60" fmla="*/ 7486 w 16074"/>
                <a:gd name="T61" fmla="*/ 16128 h 16128"/>
                <a:gd name="T62" fmla="*/ 5906 w 16074"/>
                <a:gd name="T63" fmla="*/ 15967 h 16128"/>
                <a:gd name="T64" fmla="*/ 4415 w 16074"/>
                <a:gd name="T65" fmla="*/ 15498 h 16128"/>
                <a:gd name="T66" fmla="*/ 3023 w 16074"/>
                <a:gd name="T67" fmla="*/ 14731 h 16128"/>
                <a:gd name="T68" fmla="*/ 2528 w 16074"/>
                <a:gd name="T69" fmla="*/ 14487 h 16128"/>
                <a:gd name="T70" fmla="*/ 2530 w 16074"/>
                <a:gd name="T71" fmla="*/ 14735 h 16128"/>
                <a:gd name="T72" fmla="*/ 2473 w 16074"/>
                <a:gd name="T73" fmla="*/ 14983 h 16128"/>
                <a:gd name="T74" fmla="*/ 2363 w 16074"/>
                <a:gd name="T75" fmla="*/ 15222 h 16128"/>
                <a:gd name="T76" fmla="*/ 2207 w 16074"/>
                <a:gd name="T77" fmla="*/ 15444 h 16128"/>
                <a:gd name="T78" fmla="*/ 2013 w 16074"/>
                <a:gd name="T79" fmla="*/ 15642 h 16128"/>
                <a:gd name="T80" fmla="*/ 1779 w 16074"/>
                <a:gd name="T81" fmla="*/ 15812 h 16128"/>
                <a:gd name="T82" fmla="*/ 1496 w 16074"/>
                <a:gd name="T83" fmla="*/ 15944 h 16128"/>
                <a:gd name="T84" fmla="*/ 1210 w 16074"/>
                <a:gd name="T85" fmla="*/ 16001 h 16128"/>
                <a:gd name="T86" fmla="*/ 933 w 16074"/>
                <a:gd name="T87" fmla="*/ 15986 h 16128"/>
                <a:gd name="T88" fmla="*/ 671 w 16074"/>
                <a:gd name="T89" fmla="*/ 15902 h 16128"/>
                <a:gd name="T90" fmla="*/ 436 w 16074"/>
                <a:gd name="T91" fmla="*/ 15751 h 16128"/>
                <a:gd name="T92" fmla="*/ 234 w 16074"/>
                <a:gd name="T93" fmla="*/ 15534 h 16128"/>
                <a:gd name="T94" fmla="*/ 33 w 16074"/>
                <a:gd name="T95" fmla="*/ 15112 h 16128"/>
                <a:gd name="T96" fmla="*/ 17 w 16074"/>
                <a:gd name="T97" fmla="*/ 14651 h 16128"/>
                <a:gd name="T98" fmla="*/ 179 w 16074"/>
                <a:gd name="T99" fmla="*/ 14226 h 16128"/>
                <a:gd name="T100" fmla="*/ 478 w 16074"/>
                <a:gd name="T101" fmla="*/ 13874 h 16128"/>
                <a:gd name="T102" fmla="*/ 878 w 16074"/>
                <a:gd name="T103" fmla="*/ 13632 h 16128"/>
                <a:gd name="T104" fmla="*/ 1339 w 16074"/>
                <a:gd name="T105" fmla="*/ 13536 h 16128"/>
                <a:gd name="T106" fmla="*/ 1477 w 16074"/>
                <a:gd name="T107" fmla="*/ 13406 h 16128"/>
                <a:gd name="T108" fmla="*/ 1100 w 16074"/>
                <a:gd name="T109" fmla="*/ 12990 h 16128"/>
                <a:gd name="T110" fmla="*/ 736 w 16074"/>
                <a:gd name="T111" fmla="*/ 12545 h 1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074" h="16128">
                  <a:moveTo>
                    <a:pt x="454" y="12169"/>
                  </a:moveTo>
                  <a:lnTo>
                    <a:pt x="1614" y="10993"/>
                  </a:lnTo>
                  <a:lnTo>
                    <a:pt x="1844" y="11188"/>
                  </a:lnTo>
                  <a:lnTo>
                    <a:pt x="2077" y="11378"/>
                  </a:lnTo>
                  <a:lnTo>
                    <a:pt x="2313" y="11564"/>
                  </a:lnTo>
                  <a:lnTo>
                    <a:pt x="2550" y="11742"/>
                  </a:lnTo>
                  <a:lnTo>
                    <a:pt x="2792" y="11916"/>
                  </a:lnTo>
                  <a:lnTo>
                    <a:pt x="3035" y="12083"/>
                  </a:lnTo>
                  <a:lnTo>
                    <a:pt x="3280" y="12242"/>
                  </a:lnTo>
                  <a:lnTo>
                    <a:pt x="3529" y="12395"/>
                  </a:lnTo>
                  <a:lnTo>
                    <a:pt x="3781" y="12540"/>
                  </a:lnTo>
                  <a:lnTo>
                    <a:pt x="4035" y="12677"/>
                  </a:lnTo>
                  <a:lnTo>
                    <a:pt x="4293" y="12804"/>
                  </a:lnTo>
                  <a:lnTo>
                    <a:pt x="4554" y="12923"/>
                  </a:lnTo>
                  <a:lnTo>
                    <a:pt x="4818" y="13031"/>
                  </a:lnTo>
                  <a:lnTo>
                    <a:pt x="5086" y="13131"/>
                  </a:lnTo>
                  <a:lnTo>
                    <a:pt x="5356" y="13220"/>
                  </a:lnTo>
                  <a:lnTo>
                    <a:pt x="5630" y="13298"/>
                  </a:lnTo>
                  <a:lnTo>
                    <a:pt x="5908" y="13364"/>
                  </a:lnTo>
                  <a:lnTo>
                    <a:pt x="6189" y="13418"/>
                  </a:lnTo>
                  <a:lnTo>
                    <a:pt x="6474" y="13461"/>
                  </a:lnTo>
                  <a:lnTo>
                    <a:pt x="6763" y="13491"/>
                  </a:lnTo>
                  <a:lnTo>
                    <a:pt x="7056" y="13508"/>
                  </a:lnTo>
                  <a:lnTo>
                    <a:pt x="7352" y="13511"/>
                  </a:lnTo>
                  <a:lnTo>
                    <a:pt x="7653" y="13501"/>
                  </a:lnTo>
                  <a:lnTo>
                    <a:pt x="7958" y="13476"/>
                  </a:lnTo>
                  <a:lnTo>
                    <a:pt x="8267" y="13437"/>
                  </a:lnTo>
                  <a:lnTo>
                    <a:pt x="8579" y="13381"/>
                  </a:lnTo>
                  <a:lnTo>
                    <a:pt x="8897" y="13311"/>
                  </a:lnTo>
                  <a:lnTo>
                    <a:pt x="9219" y="13224"/>
                  </a:lnTo>
                  <a:lnTo>
                    <a:pt x="9546" y="13121"/>
                  </a:lnTo>
                  <a:lnTo>
                    <a:pt x="9877" y="13001"/>
                  </a:lnTo>
                  <a:lnTo>
                    <a:pt x="10212" y="12863"/>
                  </a:lnTo>
                  <a:lnTo>
                    <a:pt x="10554" y="12708"/>
                  </a:lnTo>
                  <a:lnTo>
                    <a:pt x="5225" y="7326"/>
                  </a:lnTo>
                  <a:lnTo>
                    <a:pt x="3765" y="8813"/>
                  </a:lnTo>
                  <a:lnTo>
                    <a:pt x="1503" y="6582"/>
                  </a:lnTo>
                  <a:lnTo>
                    <a:pt x="5491" y="2537"/>
                  </a:lnTo>
                  <a:lnTo>
                    <a:pt x="5547" y="2563"/>
                  </a:lnTo>
                  <a:lnTo>
                    <a:pt x="5604" y="2588"/>
                  </a:lnTo>
                  <a:lnTo>
                    <a:pt x="5663" y="2610"/>
                  </a:lnTo>
                  <a:lnTo>
                    <a:pt x="5724" y="2631"/>
                  </a:lnTo>
                  <a:lnTo>
                    <a:pt x="5787" y="2649"/>
                  </a:lnTo>
                  <a:lnTo>
                    <a:pt x="5852" y="2666"/>
                  </a:lnTo>
                  <a:lnTo>
                    <a:pt x="5918" y="2680"/>
                  </a:lnTo>
                  <a:lnTo>
                    <a:pt x="5986" y="2693"/>
                  </a:lnTo>
                  <a:lnTo>
                    <a:pt x="6055" y="2703"/>
                  </a:lnTo>
                  <a:lnTo>
                    <a:pt x="6127" y="2711"/>
                  </a:lnTo>
                  <a:lnTo>
                    <a:pt x="6200" y="2716"/>
                  </a:lnTo>
                  <a:lnTo>
                    <a:pt x="6274" y="2719"/>
                  </a:lnTo>
                  <a:lnTo>
                    <a:pt x="6351" y="2719"/>
                  </a:lnTo>
                  <a:lnTo>
                    <a:pt x="6429" y="2716"/>
                  </a:lnTo>
                  <a:lnTo>
                    <a:pt x="6508" y="2710"/>
                  </a:lnTo>
                  <a:lnTo>
                    <a:pt x="6588" y="2700"/>
                  </a:lnTo>
                  <a:lnTo>
                    <a:pt x="6671" y="2688"/>
                  </a:lnTo>
                  <a:lnTo>
                    <a:pt x="6755" y="2673"/>
                  </a:lnTo>
                  <a:lnTo>
                    <a:pt x="6840" y="2654"/>
                  </a:lnTo>
                  <a:lnTo>
                    <a:pt x="6925" y="2632"/>
                  </a:lnTo>
                  <a:lnTo>
                    <a:pt x="7013" y="2607"/>
                  </a:lnTo>
                  <a:lnTo>
                    <a:pt x="7102" y="2577"/>
                  </a:lnTo>
                  <a:lnTo>
                    <a:pt x="7192" y="2545"/>
                  </a:lnTo>
                  <a:lnTo>
                    <a:pt x="7283" y="2508"/>
                  </a:lnTo>
                  <a:lnTo>
                    <a:pt x="7375" y="2468"/>
                  </a:lnTo>
                  <a:lnTo>
                    <a:pt x="7469" y="2423"/>
                  </a:lnTo>
                  <a:lnTo>
                    <a:pt x="7563" y="2375"/>
                  </a:lnTo>
                  <a:lnTo>
                    <a:pt x="7659" y="2321"/>
                  </a:lnTo>
                  <a:lnTo>
                    <a:pt x="7756" y="2265"/>
                  </a:lnTo>
                  <a:lnTo>
                    <a:pt x="7854" y="2203"/>
                  </a:lnTo>
                  <a:lnTo>
                    <a:pt x="7953" y="2137"/>
                  </a:lnTo>
                  <a:lnTo>
                    <a:pt x="8053" y="2066"/>
                  </a:lnTo>
                  <a:lnTo>
                    <a:pt x="9204" y="3243"/>
                  </a:lnTo>
                  <a:lnTo>
                    <a:pt x="7220" y="5296"/>
                  </a:lnTo>
                  <a:lnTo>
                    <a:pt x="12597" y="10708"/>
                  </a:lnTo>
                  <a:lnTo>
                    <a:pt x="12775" y="10387"/>
                  </a:lnTo>
                  <a:lnTo>
                    <a:pt x="12930" y="10057"/>
                  </a:lnTo>
                  <a:lnTo>
                    <a:pt x="13065" y="9719"/>
                  </a:lnTo>
                  <a:lnTo>
                    <a:pt x="13179" y="9373"/>
                  </a:lnTo>
                  <a:lnTo>
                    <a:pt x="13271" y="9022"/>
                  </a:lnTo>
                  <a:lnTo>
                    <a:pt x="13344" y="8664"/>
                  </a:lnTo>
                  <a:lnTo>
                    <a:pt x="13396" y="8301"/>
                  </a:lnTo>
                  <a:lnTo>
                    <a:pt x="13426" y="7934"/>
                  </a:lnTo>
                  <a:lnTo>
                    <a:pt x="13437" y="7564"/>
                  </a:lnTo>
                  <a:lnTo>
                    <a:pt x="13427" y="7192"/>
                  </a:lnTo>
                  <a:lnTo>
                    <a:pt x="13398" y="6818"/>
                  </a:lnTo>
                  <a:lnTo>
                    <a:pt x="13347" y="6443"/>
                  </a:lnTo>
                  <a:lnTo>
                    <a:pt x="13277" y="6068"/>
                  </a:lnTo>
                  <a:lnTo>
                    <a:pt x="13188" y="5694"/>
                  </a:lnTo>
                  <a:lnTo>
                    <a:pt x="13079" y="5321"/>
                  </a:lnTo>
                  <a:lnTo>
                    <a:pt x="12949" y="4950"/>
                  </a:lnTo>
                  <a:lnTo>
                    <a:pt x="12801" y="4583"/>
                  </a:lnTo>
                  <a:lnTo>
                    <a:pt x="12634" y="4220"/>
                  </a:lnTo>
                  <a:lnTo>
                    <a:pt x="12447" y="3862"/>
                  </a:lnTo>
                  <a:lnTo>
                    <a:pt x="12241" y="3509"/>
                  </a:lnTo>
                  <a:lnTo>
                    <a:pt x="12017" y="3162"/>
                  </a:lnTo>
                  <a:lnTo>
                    <a:pt x="11773" y="2822"/>
                  </a:lnTo>
                  <a:lnTo>
                    <a:pt x="11511" y="2492"/>
                  </a:lnTo>
                  <a:lnTo>
                    <a:pt x="11230" y="2169"/>
                  </a:lnTo>
                  <a:lnTo>
                    <a:pt x="10931" y="1856"/>
                  </a:lnTo>
                  <a:lnTo>
                    <a:pt x="10613" y="1553"/>
                  </a:lnTo>
                  <a:lnTo>
                    <a:pt x="10277" y="1262"/>
                  </a:lnTo>
                  <a:lnTo>
                    <a:pt x="9924" y="982"/>
                  </a:lnTo>
                  <a:lnTo>
                    <a:pt x="9551" y="716"/>
                  </a:lnTo>
                  <a:lnTo>
                    <a:pt x="9162" y="463"/>
                  </a:lnTo>
                  <a:lnTo>
                    <a:pt x="8754" y="224"/>
                  </a:lnTo>
                  <a:lnTo>
                    <a:pt x="8329" y="0"/>
                  </a:lnTo>
                  <a:lnTo>
                    <a:pt x="8761" y="35"/>
                  </a:lnTo>
                  <a:lnTo>
                    <a:pt x="9199" y="99"/>
                  </a:lnTo>
                  <a:lnTo>
                    <a:pt x="9641" y="192"/>
                  </a:lnTo>
                  <a:lnTo>
                    <a:pt x="10084" y="310"/>
                  </a:lnTo>
                  <a:lnTo>
                    <a:pt x="10526" y="458"/>
                  </a:lnTo>
                  <a:lnTo>
                    <a:pt x="10966" y="632"/>
                  </a:lnTo>
                  <a:lnTo>
                    <a:pt x="11402" y="832"/>
                  </a:lnTo>
                  <a:lnTo>
                    <a:pt x="11830" y="1057"/>
                  </a:lnTo>
                  <a:lnTo>
                    <a:pt x="12250" y="1307"/>
                  </a:lnTo>
                  <a:lnTo>
                    <a:pt x="12659" y="1583"/>
                  </a:lnTo>
                  <a:lnTo>
                    <a:pt x="13054" y="1881"/>
                  </a:lnTo>
                  <a:lnTo>
                    <a:pt x="13435" y="2203"/>
                  </a:lnTo>
                  <a:lnTo>
                    <a:pt x="13798" y="2548"/>
                  </a:lnTo>
                  <a:lnTo>
                    <a:pt x="14141" y="2915"/>
                  </a:lnTo>
                  <a:lnTo>
                    <a:pt x="14464" y="3304"/>
                  </a:lnTo>
                  <a:lnTo>
                    <a:pt x="14762" y="3714"/>
                  </a:lnTo>
                  <a:lnTo>
                    <a:pt x="15036" y="4146"/>
                  </a:lnTo>
                  <a:lnTo>
                    <a:pt x="15281" y="4596"/>
                  </a:lnTo>
                  <a:lnTo>
                    <a:pt x="15496" y="5067"/>
                  </a:lnTo>
                  <a:lnTo>
                    <a:pt x="15679" y="5557"/>
                  </a:lnTo>
                  <a:lnTo>
                    <a:pt x="15829" y="6065"/>
                  </a:lnTo>
                  <a:lnTo>
                    <a:pt x="15942" y="6591"/>
                  </a:lnTo>
                  <a:lnTo>
                    <a:pt x="16016" y="7135"/>
                  </a:lnTo>
                  <a:lnTo>
                    <a:pt x="16052" y="7695"/>
                  </a:lnTo>
                  <a:lnTo>
                    <a:pt x="16044" y="8271"/>
                  </a:lnTo>
                  <a:lnTo>
                    <a:pt x="15991" y="8863"/>
                  </a:lnTo>
                  <a:lnTo>
                    <a:pt x="15892" y="9471"/>
                  </a:lnTo>
                  <a:lnTo>
                    <a:pt x="15744" y="10093"/>
                  </a:lnTo>
                  <a:lnTo>
                    <a:pt x="15545" y="10729"/>
                  </a:lnTo>
                  <a:lnTo>
                    <a:pt x="15294" y="11379"/>
                  </a:lnTo>
                  <a:lnTo>
                    <a:pt x="14987" y="12042"/>
                  </a:lnTo>
                  <a:lnTo>
                    <a:pt x="14623" y="12717"/>
                  </a:lnTo>
                  <a:lnTo>
                    <a:pt x="16074" y="14218"/>
                  </a:lnTo>
                  <a:lnTo>
                    <a:pt x="14156" y="16081"/>
                  </a:lnTo>
                  <a:lnTo>
                    <a:pt x="12655" y="14684"/>
                  </a:lnTo>
                  <a:lnTo>
                    <a:pt x="12293" y="14873"/>
                  </a:lnTo>
                  <a:lnTo>
                    <a:pt x="11934" y="15048"/>
                  </a:lnTo>
                  <a:lnTo>
                    <a:pt x="11578" y="15211"/>
                  </a:lnTo>
                  <a:lnTo>
                    <a:pt x="11223" y="15360"/>
                  </a:lnTo>
                  <a:lnTo>
                    <a:pt x="10870" y="15495"/>
                  </a:lnTo>
                  <a:lnTo>
                    <a:pt x="10520" y="15617"/>
                  </a:lnTo>
                  <a:lnTo>
                    <a:pt x="10173" y="15726"/>
                  </a:lnTo>
                  <a:lnTo>
                    <a:pt x="9828" y="15822"/>
                  </a:lnTo>
                  <a:lnTo>
                    <a:pt x="9485" y="15904"/>
                  </a:lnTo>
                  <a:lnTo>
                    <a:pt x="9145" y="15974"/>
                  </a:lnTo>
                  <a:lnTo>
                    <a:pt x="8808" y="16030"/>
                  </a:lnTo>
                  <a:lnTo>
                    <a:pt x="8472" y="16074"/>
                  </a:lnTo>
                  <a:lnTo>
                    <a:pt x="8140" y="16105"/>
                  </a:lnTo>
                  <a:lnTo>
                    <a:pt x="7812" y="16123"/>
                  </a:lnTo>
                  <a:lnTo>
                    <a:pt x="7486" y="16128"/>
                  </a:lnTo>
                  <a:lnTo>
                    <a:pt x="7164" y="16121"/>
                  </a:lnTo>
                  <a:lnTo>
                    <a:pt x="6845" y="16101"/>
                  </a:lnTo>
                  <a:lnTo>
                    <a:pt x="6529" y="16069"/>
                  </a:lnTo>
                  <a:lnTo>
                    <a:pt x="6216" y="16024"/>
                  </a:lnTo>
                  <a:lnTo>
                    <a:pt x="5906" y="15967"/>
                  </a:lnTo>
                  <a:lnTo>
                    <a:pt x="5601" y="15897"/>
                  </a:lnTo>
                  <a:lnTo>
                    <a:pt x="5298" y="15816"/>
                  </a:lnTo>
                  <a:lnTo>
                    <a:pt x="5001" y="15722"/>
                  </a:lnTo>
                  <a:lnTo>
                    <a:pt x="4706" y="15616"/>
                  </a:lnTo>
                  <a:lnTo>
                    <a:pt x="4415" y="15498"/>
                  </a:lnTo>
                  <a:lnTo>
                    <a:pt x="4129" y="15368"/>
                  </a:lnTo>
                  <a:lnTo>
                    <a:pt x="3846" y="15227"/>
                  </a:lnTo>
                  <a:lnTo>
                    <a:pt x="3568" y="15073"/>
                  </a:lnTo>
                  <a:lnTo>
                    <a:pt x="3293" y="14907"/>
                  </a:lnTo>
                  <a:lnTo>
                    <a:pt x="3023" y="14731"/>
                  </a:lnTo>
                  <a:lnTo>
                    <a:pt x="2757" y="14542"/>
                  </a:lnTo>
                  <a:lnTo>
                    <a:pt x="2496" y="14342"/>
                  </a:lnTo>
                  <a:lnTo>
                    <a:pt x="2509" y="14390"/>
                  </a:lnTo>
                  <a:lnTo>
                    <a:pt x="2520" y="14439"/>
                  </a:lnTo>
                  <a:lnTo>
                    <a:pt x="2528" y="14487"/>
                  </a:lnTo>
                  <a:lnTo>
                    <a:pt x="2533" y="14536"/>
                  </a:lnTo>
                  <a:lnTo>
                    <a:pt x="2536" y="14586"/>
                  </a:lnTo>
                  <a:lnTo>
                    <a:pt x="2537" y="14635"/>
                  </a:lnTo>
                  <a:lnTo>
                    <a:pt x="2534" y="14686"/>
                  </a:lnTo>
                  <a:lnTo>
                    <a:pt x="2530" y="14735"/>
                  </a:lnTo>
                  <a:lnTo>
                    <a:pt x="2523" y="14785"/>
                  </a:lnTo>
                  <a:lnTo>
                    <a:pt x="2514" y="14835"/>
                  </a:lnTo>
                  <a:lnTo>
                    <a:pt x="2502" y="14884"/>
                  </a:lnTo>
                  <a:lnTo>
                    <a:pt x="2489" y="14934"/>
                  </a:lnTo>
                  <a:lnTo>
                    <a:pt x="2473" y="14983"/>
                  </a:lnTo>
                  <a:lnTo>
                    <a:pt x="2454" y="15031"/>
                  </a:lnTo>
                  <a:lnTo>
                    <a:pt x="2434" y="15080"/>
                  </a:lnTo>
                  <a:lnTo>
                    <a:pt x="2412" y="15127"/>
                  </a:lnTo>
                  <a:lnTo>
                    <a:pt x="2388" y="15174"/>
                  </a:lnTo>
                  <a:lnTo>
                    <a:pt x="2363" y="15222"/>
                  </a:lnTo>
                  <a:lnTo>
                    <a:pt x="2334" y="15267"/>
                  </a:lnTo>
                  <a:lnTo>
                    <a:pt x="2305" y="15313"/>
                  </a:lnTo>
                  <a:lnTo>
                    <a:pt x="2275" y="15358"/>
                  </a:lnTo>
                  <a:lnTo>
                    <a:pt x="2241" y="15401"/>
                  </a:lnTo>
                  <a:lnTo>
                    <a:pt x="2207" y="15444"/>
                  </a:lnTo>
                  <a:lnTo>
                    <a:pt x="2171" y="15486"/>
                  </a:lnTo>
                  <a:lnTo>
                    <a:pt x="2134" y="15526"/>
                  </a:lnTo>
                  <a:lnTo>
                    <a:pt x="2095" y="15567"/>
                  </a:lnTo>
                  <a:lnTo>
                    <a:pt x="2055" y="15605"/>
                  </a:lnTo>
                  <a:lnTo>
                    <a:pt x="2013" y="15642"/>
                  </a:lnTo>
                  <a:lnTo>
                    <a:pt x="1971" y="15677"/>
                  </a:lnTo>
                  <a:lnTo>
                    <a:pt x="1927" y="15713"/>
                  </a:lnTo>
                  <a:lnTo>
                    <a:pt x="1881" y="15745"/>
                  </a:lnTo>
                  <a:lnTo>
                    <a:pt x="1836" y="15777"/>
                  </a:lnTo>
                  <a:lnTo>
                    <a:pt x="1779" y="15812"/>
                  </a:lnTo>
                  <a:lnTo>
                    <a:pt x="1723" y="15845"/>
                  </a:lnTo>
                  <a:lnTo>
                    <a:pt x="1666" y="15874"/>
                  </a:lnTo>
                  <a:lnTo>
                    <a:pt x="1610" y="15900"/>
                  </a:lnTo>
                  <a:lnTo>
                    <a:pt x="1552" y="15923"/>
                  </a:lnTo>
                  <a:lnTo>
                    <a:pt x="1496" y="15944"/>
                  </a:lnTo>
                  <a:lnTo>
                    <a:pt x="1438" y="15961"/>
                  </a:lnTo>
                  <a:lnTo>
                    <a:pt x="1381" y="15975"/>
                  </a:lnTo>
                  <a:lnTo>
                    <a:pt x="1324" y="15987"/>
                  </a:lnTo>
                  <a:lnTo>
                    <a:pt x="1267" y="15995"/>
                  </a:lnTo>
                  <a:lnTo>
                    <a:pt x="1210" y="16001"/>
                  </a:lnTo>
                  <a:lnTo>
                    <a:pt x="1154" y="16003"/>
                  </a:lnTo>
                  <a:lnTo>
                    <a:pt x="1098" y="16003"/>
                  </a:lnTo>
                  <a:lnTo>
                    <a:pt x="1043" y="16000"/>
                  </a:lnTo>
                  <a:lnTo>
                    <a:pt x="987" y="15995"/>
                  </a:lnTo>
                  <a:lnTo>
                    <a:pt x="933" y="15986"/>
                  </a:lnTo>
                  <a:lnTo>
                    <a:pt x="879" y="15975"/>
                  </a:lnTo>
                  <a:lnTo>
                    <a:pt x="826" y="15961"/>
                  </a:lnTo>
                  <a:lnTo>
                    <a:pt x="773" y="15944"/>
                  </a:lnTo>
                  <a:lnTo>
                    <a:pt x="722" y="15924"/>
                  </a:lnTo>
                  <a:lnTo>
                    <a:pt x="671" y="15902"/>
                  </a:lnTo>
                  <a:lnTo>
                    <a:pt x="622" y="15877"/>
                  </a:lnTo>
                  <a:lnTo>
                    <a:pt x="573" y="15849"/>
                  </a:lnTo>
                  <a:lnTo>
                    <a:pt x="527" y="15819"/>
                  </a:lnTo>
                  <a:lnTo>
                    <a:pt x="480" y="15786"/>
                  </a:lnTo>
                  <a:lnTo>
                    <a:pt x="436" y="15751"/>
                  </a:lnTo>
                  <a:lnTo>
                    <a:pt x="393" y="15713"/>
                  </a:lnTo>
                  <a:lnTo>
                    <a:pt x="350" y="15671"/>
                  </a:lnTo>
                  <a:lnTo>
                    <a:pt x="310" y="15628"/>
                  </a:lnTo>
                  <a:lnTo>
                    <a:pt x="271" y="15583"/>
                  </a:lnTo>
                  <a:lnTo>
                    <a:pt x="234" y="15534"/>
                  </a:lnTo>
                  <a:lnTo>
                    <a:pt x="199" y="15483"/>
                  </a:lnTo>
                  <a:lnTo>
                    <a:pt x="143" y="15391"/>
                  </a:lnTo>
                  <a:lnTo>
                    <a:pt x="98" y="15299"/>
                  </a:lnTo>
                  <a:lnTo>
                    <a:pt x="61" y="15206"/>
                  </a:lnTo>
                  <a:lnTo>
                    <a:pt x="33" y="15112"/>
                  </a:lnTo>
                  <a:lnTo>
                    <a:pt x="14" y="15019"/>
                  </a:lnTo>
                  <a:lnTo>
                    <a:pt x="3" y="14925"/>
                  </a:lnTo>
                  <a:lnTo>
                    <a:pt x="0" y="14833"/>
                  </a:lnTo>
                  <a:lnTo>
                    <a:pt x="5" y="14741"/>
                  </a:lnTo>
                  <a:lnTo>
                    <a:pt x="17" y="14651"/>
                  </a:lnTo>
                  <a:lnTo>
                    <a:pt x="36" y="14562"/>
                  </a:lnTo>
                  <a:lnTo>
                    <a:pt x="63" y="14475"/>
                  </a:lnTo>
                  <a:lnTo>
                    <a:pt x="95" y="14389"/>
                  </a:lnTo>
                  <a:lnTo>
                    <a:pt x="133" y="14307"/>
                  </a:lnTo>
                  <a:lnTo>
                    <a:pt x="179" y="14226"/>
                  </a:lnTo>
                  <a:lnTo>
                    <a:pt x="228" y="14148"/>
                  </a:lnTo>
                  <a:lnTo>
                    <a:pt x="284" y="14075"/>
                  </a:lnTo>
                  <a:lnTo>
                    <a:pt x="344" y="14004"/>
                  </a:lnTo>
                  <a:lnTo>
                    <a:pt x="409" y="13938"/>
                  </a:lnTo>
                  <a:lnTo>
                    <a:pt x="478" y="13874"/>
                  </a:lnTo>
                  <a:lnTo>
                    <a:pt x="551" y="13816"/>
                  </a:lnTo>
                  <a:lnTo>
                    <a:pt x="628" y="13762"/>
                  </a:lnTo>
                  <a:lnTo>
                    <a:pt x="708" y="13714"/>
                  </a:lnTo>
                  <a:lnTo>
                    <a:pt x="791" y="13670"/>
                  </a:lnTo>
                  <a:lnTo>
                    <a:pt x="878" y="13632"/>
                  </a:lnTo>
                  <a:lnTo>
                    <a:pt x="967" y="13601"/>
                  </a:lnTo>
                  <a:lnTo>
                    <a:pt x="1057" y="13575"/>
                  </a:lnTo>
                  <a:lnTo>
                    <a:pt x="1150" y="13556"/>
                  </a:lnTo>
                  <a:lnTo>
                    <a:pt x="1244" y="13542"/>
                  </a:lnTo>
                  <a:lnTo>
                    <a:pt x="1339" y="13536"/>
                  </a:lnTo>
                  <a:lnTo>
                    <a:pt x="1436" y="13538"/>
                  </a:lnTo>
                  <a:lnTo>
                    <a:pt x="1533" y="13548"/>
                  </a:lnTo>
                  <a:lnTo>
                    <a:pt x="1630" y="13565"/>
                  </a:lnTo>
                  <a:lnTo>
                    <a:pt x="1553" y="13486"/>
                  </a:lnTo>
                  <a:lnTo>
                    <a:pt x="1477" y="13406"/>
                  </a:lnTo>
                  <a:lnTo>
                    <a:pt x="1400" y="13325"/>
                  </a:lnTo>
                  <a:lnTo>
                    <a:pt x="1324" y="13243"/>
                  </a:lnTo>
                  <a:lnTo>
                    <a:pt x="1248" y="13159"/>
                  </a:lnTo>
                  <a:lnTo>
                    <a:pt x="1174" y="13075"/>
                  </a:lnTo>
                  <a:lnTo>
                    <a:pt x="1100" y="12990"/>
                  </a:lnTo>
                  <a:lnTo>
                    <a:pt x="1026" y="12903"/>
                  </a:lnTo>
                  <a:lnTo>
                    <a:pt x="953" y="12815"/>
                  </a:lnTo>
                  <a:lnTo>
                    <a:pt x="880" y="12726"/>
                  </a:lnTo>
                  <a:lnTo>
                    <a:pt x="807" y="12636"/>
                  </a:lnTo>
                  <a:lnTo>
                    <a:pt x="736" y="12545"/>
                  </a:lnTo>
                  <a:lnTo>
                    <a:pt x="665" y="12453"/>
                  </a:lnTo>
                  <a:lnTo>
                    <a:pt x="594" y="12359"/>
                  </a:lnTo>
                  <a:lnTo>
                    <a:pt x="524" y="12264"/>
                  </a:lnTo>
                  <a:lnTo>
                    <a:pt x="454" y="12169"/>
                  </a:lnTo>
                  <a:close/>
                </a:path>
              </a:pathLst>
            </a:custGeom>
            <a:solidFill>
              <a:srgbClr val="FFFAF0"/>
            </a:solidFill>
            <a:ln>
              <a:noFill/>
            </a:ln>
            <a:effectLst/>
          </p:spPr>
          <p:txBody>
            <a:bodyPr vert="horz" wrap="square" lIns="91440" tIns="45720" rIns="91440" bIns="45720" numCol="1" anchor="t" anchorCtr="0" compatLnSpc="1">
              <a:prstTxWarp prst="textNoShape">
                <a:avLst/>
              </a:prstTxWarp>
            </a:bodyPr>
            <a:lstStyle/>
            <a:p>
              <a:endParaRPr lang="zh-CN" altLang="en-US">
                <a:solidFill>
                  <a:schemeClr val="tx1"/>
                </a:solidFill>
              </a:endParaRPr>
            </a:p>
          </p:txBody>
        </p:sp>
      </p:grpSp>
      <p:sp>
        <p:nvSpPr>
          <p:cNvPr id="24" name="矩形: 圆角 23">
            <a:extLst>
              <a:ext uri="{FF2B5EF4-FFF2-40B4-BE49-F238E27FC236}">
                <a16:creationId xmlns="" xmlns:a16="http://schemas.microsoft.com/office/drawing/2014/main" id="{87FF664F-4E91-41C9-9C8B-C1E2976DC537}"/>
              </a:ext>
            </a:extLst>
          </p:cNvPr>
          <p:cNvSpPr>
            <a:spLocks noChangeAspect="1"/>
          </p:cNvSpPr>
          <p:nvPr/>
        </p:nvSpPr>
        <p:spPr>
          <a:xfrm>
            <a:off x="7395635" y="2605678"/>
            <a:ext cx="473576" cy="473576"/>
          </a:xfrm>
          <a:prstGeom prst="roundRect">
            <a:avLst>
              <a:gd name="adj" fmla="val 50000"/>
            </a:avLst>
          </a:prstGeom>
          <a:solidFill>
            <a:srgbClr val="FF0000">
              <a:alpha val="50000"/>
            </a:srgb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圆角 24">
            <a:extLst>
              <a:ext uri="{FF2B5EF4-FFF2-40B4-BE49-F238E27FC236}">
                <a16:creationId xmlns="" xmlns:a16="http://schemas.microsoft.com/office/drawing/2014/main" id="{ABB9CAAD-1CC6-44FE-B25F-D4EC1C89E565}"/>
              </a:ext>
            </a:extLst>
          </p:cNvPr>
          <p:cNvSpPr>
            <a:spLocks noChangeAspect="1"/>
          </p:cNvSpPr>
          <p:nvPr/>
        </p:nvSpPr>
        <p:spPr>
          <a:xfrm flipH="1" flipV="1">
            <a:off x="7354468" y="5219675"/>
            <a:ext cx="927874" cy="927874"/>
          </a:xfrm>
          <a:prstGeom prst="roundRect">
            <a:avLst>
              <a:gd name="adj" fmla="val 50000"/>
            </a:avLst>
          </a:prstGeom>
          <a:solidFill>
            <a:srgbClr val="FF0000">
              <a:alpha val="25000"/>
            </a:srgb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6" name="矩形: 圆角 25">
            <a:extLst>
              <a:ext uri="{FF2B5EF4-FFF2-40B4-BE49-F238E27FC236}">
                <a16:creationId xmlns="" xmlns:a16="http://schemas.microsoft.com/office/drawing/2014/main" id="{B5EEAF2D-7B5C-4BD2-A1C7-E0637AE09518}"/>
              </a:ext>
            </a:extLst>
          </p:cNvPr>
          <p:cNvSpPr>
            <a:spLocks noChangeAspect="1"/>
          </p:cNvSpPr>
          <p:nvPr/>
        </p:nvSpPr>
        <p:spPr>
          <a:xfrm flipH="1" flipV="1">
            <a:off x="10938037" y="2226594"/>
            <a:ext cx="481669" cy="481669"/>
          </a:xfrm>
          <a:prstGeom prst="roundRect">
            <a:avLst>
              <a:gd name="adj" fmla="val 50000"/>
            </a:avLst>
          </a:prstGeom>
          <a:solidFill>
            <a:srgbClr val="FF0000">
              <a:alpha val="75000"/>
            </a:srgb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7" name="组合 26">
            <a:extLst>
              <a:ext uri="{FF2B5EF4-FFF2-40B4-BE49-F238E27FC236}">
                <a16:creationId xmlns="" xmlns:a16="http://schemas.microsoft.com/office/drawing/2014/main" id="{F11529F5-A64A-44C6-B881-360C3C13041E}"/>
              </a:ext>
            </a:extLst>
          </p:cNvPr>
          <p:cNvGrpSpPr/>
          <p:nvPr/>
        </p:nvGrpSpPr>
        <p:grpSpPr>
          <a:xfrm>
            <a:off x="515149" y="2138775"/>
            <a:ext cx="6301288" cy="268288"/>
            <a:chOff x="1511300" y="3091656"/>
            <a:chExt cx="5320086" cy="268288"/>
          </a:xfrm>
        </p:grpSpPr>
        <p:grpSp>
          <p:nvGrpSpPr>
            <p:cNvPr id="28" name="组合 27">
              <a:extLst>
                <a:ext uri="{FF2B5EF4-FFF2-40B4-BE49-F238E27FC236}">
                  <a16:creationId xmlns="" xmlns:a16="http://schemas.microsoft.com/office/drawing/2014/main" id="{88753F59-61E8-4C19-A4D2-7DAFA7708D4A}"/>
                </a:ext>
              </a:extLst>
            </p:cNvPr>
            <p:cNvGrpSpPr/>
            <p:nvPr/>
          </p:nvGrpSpPr>
          <p:grpSpPr>
            <a:xfrm>
              <a:off x="1511300" y="3225800"/>
              <a:ext cx="5320086" cy="0"/>
              <a:chOff x="1511300" y="3225800"/>
              <a:chExt cx="5320086" cy="0"/>
            </a:xfrm>
          </p:grpSpPr>
          <p:cxnSp>
            <p:nvCxnSpPr>
              <p:cNvPr id="35" name="直接连接符 34">
                <a:extLst>
                  <a:ext uri="{FF2B5EF4-FFF2-40B4-BE49-F238E27FC236}">
                    <a16:creationId xmlns="" xmlns:a16="http://schemas.microsoft.com/office/drawing/2014/main" id="{5B1485FC-E43E-4B2A-BE80-15624E8D1A3C}"/>
                  </a:ext>
                </a:extLst>
              </p:cNvPr>
              <p:cNvCxnSpPr/>
              <p:nvPr/>
            </p:nvCxnSpPr>
            <p:spPr>
              <a:xfrm>
                <a:off x="1511300" y="3225800"/>
                <a:ext cx="19800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直接连接符 35">
                <a:extLst>
                  <a:ext uri="{FF2B5EF4-FFF2-40B4-BE49-F238E27FC236}">
                    <a16:creationId xmlns="" xmlns:a16="http://schemas.microsoft.com/office/drawing/2014/main" id="{56E66779-D635-4400-A243-8FDA491593C8}"/>
                  </a:ext>
                </a:extLst>
              </p:cNvPr>
              <p:cNvCxnSpPr/>
              <p:nvPr/>
            </p:nvCxnSpPr>
            <p:spPr>
              <a:xfrm>
                <a:off x="4851386" y="3225800"/>
                <a:ext cx="19800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9" name="组合 28">
              <a:extLst>
                <a:ext uri="{FF2B5EF4-FFF2-40B4-BE49-F238E27FC236}">
                  <a16:creationId xmlns="" xmlns:a16="http://schemas.microsoft.com/office/drawing/2014/main" id="{3175945F-EF2B-436B-B0E7-5ACAD63F99BC}"/>
                </a:ext>
              </a:extLst>
            </p:cNvPr>
            <p:cNvGrpSpPr/>
            <p:nvPr/>
          </p:nvGrpSpPr>
          <p:grpSpPr>
            <a:xfrm>
              <a:off x="3688952" y="3091656"/>
              <a:ext cx="964782" cy="268288"/>
              <a:chOff x="3771104" y="3091656"/>
              <a:chExt cx="964782" cy="268288"/>
            </a:xfrm>
          </p:grpSpPr>
          <p:sp>
            <p:nvSpPr>
              <p:cNvPr id="30" name="星形: 五角 29">
                <a:extLst>
                  <a:ext uri="{FF2B5EF4-FFF2-40B4-BE49-F238E27FC236}">
                    <a16:creationId xmlns="" xmlns:a16="http://schemas.microsoft.com/office/drawing/2014/main" id="{1C2B4839-7FB4-4484-8839-BE92D82202FF}"/>
                  </a:ext>
                </a:extLst>
              </p:cNvPr>
              <p:cNvSpPr/>
              <p:nvPr/>
            </p:nvSpPr>
            <p:spPr>
              <a:xfrm>
                <a:off x="4123719" y="3091656"/>
                <a:ext cx="268288" cy="268288"/>
              </a:xfrm>
              <a:prstGeom prst="star5">
                <a:avLst>
                  <a:gd name="adj" fmla="val 25303"/>
                  <a:gd name="hf" fmla="val 105146"/>
                  <a:gd name="vf" fmla="val 11055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星形: 五角 30">
                <a:extLst>
                  <a:ext uri="{FF2B5EF4-FFF2-40B4-BE49-F238E27FC236}">
                    <a16:creationId xmlns="" xmlns:a16="http://schemas.microsoft.com/office/drawing/2014/main" id="{04454130-81F1-4FED-82FE-8A8D6DC0CFB1}"/>
                  </a:ext>
                </a:extLst>
              </p:cNvPr>
              <p:cNvSpPr/>
              <p:nvPr/>
            </p:nvSpPr>
            <p:spPr>
              <a:xfrm>
                <a:off x="3918929" y="3146028"/>
                <a:ext cx="159544" cy="159544"/>
              </a:xfrm>
              <a:prstGeom prst="star5">
                <a:avLst>
                  <a:gd name="adj" fmla="val 25303"/>
                  <a:gd name="hf" fmla="val 105146"/>
                  <a:gd name="vf" fmla="val 11055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星形: 五角 31">
                <a:extLst>
                  <a:ext uri="{FF2B5EF4-FFF2-40B4-BE49-F238E27FC236}">
                    <a16:creationId xmlns="" xmlns:a16="http://schemas.microsoft.com/office/drawing/2014/main" id="{460B22D4-8780-49C9-B194-CD1AB530C1F4}"/>
                  </a:ext>
                </a:extLst>
              </p:cNvPr>
              <p:cNvSpPr/>
              <p:nvPr/>
            </p:nvSpPr>
            <p:spPr>
              <a:xfrm>
                <a:off x="4432885" y="3146028"/>
                <a:ext cx="159544" cy="159544"/>
              </a:xfrm>
              <a:prstGeom prst="star5">
                <a:avLst>
                  <a:gd name="adj" fmla="val 25303"/>
                  <a:gd name="hf" fmla="val 105146"/>
                  <a:gd name="vf" fmla="val 11055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星形: 五角 32">
                <a:extLst>
                  <a:ext uri="{FF2B5EF4-FFF2-40B4-BE49-F238E27FC236}">
                    <a16:creationId xmlns="" xmlns:a16="http://schemas.microsoft.com/office/drawing/2014/main" id="{95C5AFA9-06FF-4ECA-A9E1-D497ACB565F9}"/>
                  </a:ext>
                </a:extLst>
              </p:cNvPr>
              <p:cNvSpPr/>
              <p:nvPr/>
            </p:nvSpPr>
            <p:spPr>
              <a:xfrm>
                <a:off x="4633307" y="3174510"/>
                <a:ext cx="102579" cy="102579"/>
              </a:xfrm>
              <a:prstGeom prst="star5">
                <a:avLst>
                  <a:gd name="adj" fmla="val 25303"/>
                  <a:gd name="hf" fmla="val 105146"/>
                  <a:gd name="vf" fmla="val 11055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星形: 五角 33">
                <a:extLst>
                  <a:ext uri="{FF2B5EF4-FFF2-40B4-BE49-F238E27FC236}">
                    <a16:creationId xmlns="" xmlns:a16="http://schemas.microsoft.com/office/drawing/2014/main" id="{FB6683F0-B77D-48C3-8F6A-132FB8DF0130}"/>
                  </a:ext>
                </a:extLst>
              </p:cNvPr>
              <p:cNvSpPr/>
              <p:nvPr/>
            </p:nvSpPr>
            <p:spPr>
              <a:xfrm>
                <a:off x="3771104" y="3174510"/>
                <a:ext cx="102579" cy="102579"/>
              </a:xfrm>
              <a:prstGeom prst="star5">
                <a:avLst>
                  <a:gd name="adj" fmla="val 25303"/>
                  <a:gd name="hf" fmla="val 105146"/>
                  <a:gd name="vf" fmla="val 11055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Tree>
    <p:extLst>
      <p:ext uri="{BB962C8B-B14F-4D97-AF65-F5344CB8AC3E}">
        <p14:creationId xmlns:p14="http://schemas.microsoft.com/office/powerpoint/2010/main" val="3124014691"/>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advTm="0">
        <p15:prstTrans prst="peelOff" invX="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par>
                                <p:cTn id="8" presetID="22" presetClass="entr" presetSubtype="8" fill="hold" grpId="0" nodeType="withEffect">
                                  <p:stCondLst>
                                    <p:cond delay="75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1000"/>
                                        <p:tgtEl>
                                          <p:spTgt spid="13"/>
                                        </p:tgtEl>
                                      </p:cBhvr>
                                    </p:animEffect>
                                  </p:childTnLst>
                                </p:cTn>
                              </p:par>
                              <p:par>
                                <p:cTn id="11" presetID="31" presetClass="entr" presetSubtype="0" fill="hold" grpId="0" nodeType="withEffect">
                                  <p:stCondLst>
                                    <p:cond delay="750"/>
                                  </p:stCondLst>
                                  <p:iterate type="lt">
                                    <p:tmPct val="575"/>
                                  </p:iterate>
                                  <p:childTnLst>
                                    <p:set>
                                      <p:cBhvr>
                                        <p:cTn id="12" dur="1" fill="hold">
                                          <p:stCondLst>
                                            <p:cond delay="0"/>
                                          </p:stCondLst>
                                        </p:cTn>
                                        <p:tgtEl>
                                          <p:spTgt spid="3"/>
                                        </p:tgtEl>
                                        <p:attrNameLst>
                                          <p:attrName>style.visibility</p:attrName>
                                        </p:attrNameLst>
                                      </p:cBhvr>
                                      <p:to>
                                        <p:strVal val="visible"/>
                                      </p:to>
                                    </p:set>
                                    <p:anim calcmode="lin" valueType="num">
                                      <p:cBhvr>
                                        <p:cTn id="13" dur="750" fill="hold"/>
                                        <p:tgtEl>
                                          <p:spTgt spid="3"/>
                                        </p:tgtEl>
                                        <p:attrNameLst>
                                          <p:attrName>ppt_w</p:attrName>
                                        </p:attrNameLst>
                                      </p:cBhvr>
                                      <p:tavLst>
                                        <p:tav tm="0">
                                          <p:val>
                                            <p:fltVal val="0"/>
                                          </p:val>
                                        </p:tav>
                                        <p:tav tm="100000">
                                          <p:val>
                                            <p:strVal val="#ppt_w"/>
                                          </p:val>
                                        </p:tav>
                                      </p:tavLst>
                                    </p:anim>
                                    <p:anim calcmode="lin" valueType="num">
                                      <p:cBhvr>
                                        <p:cTn id="14" dur="750" fill="hold"/>
                                        <p:tgtEl>
                                          <p:spTgt spid="3"/>
                                        </p:tgtEl>
                                        <p:attrNameLst>
                                          <p:attrName>ppt_h</p:attrName>
                                        </p:attrNameLst>
                                      </p:cBhvr>
                                      <p:tavLst>
                                        <p:tav tm="0">
                                          <p:val>
                                            <p:fltVal val="0"/>
                                          </p:val>
                                        </p:tav>
                                        <p:tav tm="100000">
                                          <p:val>
                                            <p:strVal val="#ppt_h"/>
                                          </p:val>
                                        </p:tav>
                                      </p:tavLst>
                                    </p:anim>
                                    <p:anim calcmode="lin" valueType="num">
                                      <p:cBhvr>
                                        <p:cTn id="15" dur="750" fill="hold"/>
                                        <p:tgtEl>
                                          <p:spTgt spid="3"/>
                                        </p:tgtEl>
                                        <p:attrNameLst>
                                          <p:attrName>style.rotation</p:attrName>
                                        </p:attrNameLst>
                                      </p:cBhvr>
                                      <p:tavLst>
                                        <p:tav tm="0">
                                          <p:val>
                                            <p:fltVal val="90"/>
                                          </p:val>
                                        </p:tav>
                                        <p:tav tm="100000">
                                          <p:val>
                                            <p:fltVal val="0"/>
                                          </p:val>
                                        </p:tav>
                                      </p:tavLst>
                                    </p:anim>
                                    <p:animEffect transition="in" filter="fade">
                                      <p:cBhvr>
                                        <p:cTn id="16" dur="750"/>
                                        <p:tgtEl>
                                          <p:spTgt spid="3"/>
                                        </p:tgtEl>
                                      </p:cBhvr>
                                    </p:animEffect>
                                  </p:childTnLst>
                                </p:cTn>
                              </p:par>
                              <p:par>
                                <p:cTn id="17" presetID="53" presetClass="entr" presetSubtype="16" fill="hold" nodeType="withEffect">
                                  <p:stCondLst>
                                    <p:cond delay="250"/>
                                  </p:stCondLst>
                                  <p:childTnLst>
                                    <p:set>
                                      <p:cBhvr>
                                        <p:cTn id="18" dur="1" fill="hold">
                                          <p:stCondLst>
                                            <p:cond delay="0"/>
                                          </p:stCondLst>
                                        </p:cTn>
                                        <p:tgtEl>
                                          <p:spTgt spid="21"/>
                                        </p:tgtEl>
                                        <p:attrNameLst>
                                          <p:attrName>style.visibility</p:attrName>
                                        </p:attrNameLst>
                                      </p:cBhvr>
                                      <p:to>
                                        <p:strVal val="visible"/>
                                      </p:to>
                                    </p:set>
                                    <p:anim calcmode="lin" valueType="num">
                                      <p:cBhvr>
                                        <p:cTn id="19" dur="500" fill="hold"/>
                                        <p:tgtEl>
                                          <p:spTgt spid="21"/>
                                        </p:tgtEl>
                                        <p:attrNameLst>
                                          <p:attrName>ppt_w</p:attrName>
                                        </p:attrNameLst>
                                      </p:cBhvr>
                                      <p:tavLst>
                                        <p:tav tm="0">
                                          <p:val>
                                            <p:fltVal val="0"/>
                                          </p:val>
                                        </p:tav>
                                        <p:tav tm="100000">
                                          <p:val>
                                            <p:strVal val="#ppt_w"/>
                                          </p:val>
                                        </p:tav>
                                      </p:tavLst>
                                    </p:anim>
                                    <p:anim calcmode="lin" valueType="num">
                                      <p:cBhvr>
                                        <p:cTn id="20" dur="500" fill="hold"/>
                                        <p:tgtEl>
                                          <p:spTgt spid="21"/>
                                        </p:tgtEl>
                                        <p:attrNameLst>
                                          <p:attrName>ppt_h</p:attrName>
                                        </p:attrNameLst>
                                      </p:cBhvr>
                                      <p:tavLst>
                                        <p:tav tm="0">
                                          <p:val>
                                            <p:fltVal val="0"/>
                                          </p:val>
                                        </p:tav>
                                        <p:tav tm="100000">
                                          <p:val>
                                            <p:strVal val="#ppt_h"/>
                                          </p:val>
                                        </p:tav>
                                      </p:tavLst>
                                    </p:anim>
                                    <p:animEffect transition="in" filter="fade">
                                      <p:cBhvr>
                                        <p:cTn id="21" dur="500"/>
                                        <p:tgtEl>
                                          <p:spTgt spid="21"/>
                                        </p:tgtEl>
                                      </p:cBhvr>
                                    </p:animEffect>
                                  </p:childTnLst>
                                </p:cTn>
                              </p:par>
                              <p:par>
                                <p:cTn id="22" presetID="53" presetClass="entr" presetSubtype="16" fill="hold" grpId="0" nodeType="withEffect">
                                  <p:stCondLst>
                                    <p:cond delay="25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par>
                                <p:cTn id="27" presetID="53" presetClass="entr" presetSubtype="16" fill="hold" grpId="0" nodeType="withEffect">
                                  <p:stCondLst>
                                    <p:cond delay="100"/>
                                  </p:stCondLst>
                                  <p:childTnLst>
                                    <p:set>
                                      <p:cBhvr>
                                        <p:cTn id="28" dur="1" fill="hold">
                                          <p:stCondLst>
                                            <p:cond delay="0"/>
                                          </p:stCondLst>
                                        </p:cTn>
                                        <p:tgtEl>
                                          <p:spTgt spid="25"/>
                                        </p:tgtEl>
                                        <p:attrNameLst>
                                          <p:attrName>style.visibility</p:attrName>
                                        </p:attrNameLst>
                                      </p:cBhvr>
                                      <p:to>
                                        <p:strVal val="visible"/>
                                      </p:to>
                                    </p:set>
                                    <p:anim calcmode="lin" valueType="num">
                                      <p:cBhvr>
                                        <p:cTn id="29" dur="500" fill="hold"/>
                                        <p:tgtEl>
                                          <p:spTgt spid="25"/>
                                        </p:tgtEl>
                                        <p:attrNameLst>
                                          <p:attrName>ppt_w</p:attrName>
                                        </p:attrNameLst>
                                      </p:cBhvr>
                                      <p:tavLst>
                                        <p:tav tm="0">
                                          <p:val>
                                            <p:fltVal val="0"/>
                                          </p:val>
                                        </p:tav>
                                        <p:tav tm="100000">
                                          <p:val>
                                            <p:strVal val="#ppt_w"/>
                                          </p:val>
                                        </p:tav>
                                      </p:tavLst>
                                    </p:anim>
                                    <p:anim calcmode="lin" valueType="num">
                                      <p:cBhvr>
                                        <p:cTn id="30" dur="500" fill="hold"/>
                                        <p:tgtEl>
                                          <p:spTgt spid="25"/>
                                        </p:tgtEl>
                                        <p:attrNameLst>
                                          <p:attrName>ppt_h</p:attrName>
                                        </p:attrNameLst>
                                      </p:cBhvr>
                                      <p:tavLst>
                                        <p:tav tm="0">
                                          <p:val>
                                            <p:fltVal val="0"/>
                                          </p:val>
                                        </p:tav>
                                        <p:tav tm="100000">
                                          <p:val>
                                            <p:strVal val="#ppt_h"/>
                                          </p:val>
                                        </p:tav>
                                      </p:tavLst>
                                    </p:anim>
                                    <p:animEffect transition="in" filter="fade">
                                      <p:cBhvr>
                                        <p:cTn id="31" dur="500"/>
                                        <p:tgtEl>
                                          <p:spTgt spid="25"/>
                                        </p:tgtEl>
                                      </p:cBhvr>
                                    </p:animEffect>
                                  </p:childTnLst>
                                </p:cTn>
                              </p:par>
                              <p:par>
                                <p:cTn id="32" presetID="10" presetClass="entr" presetSubtype="0" fill="hold" grpId="0" nodeType="withEffect">
                                  <p:stCondLst>
                                    <p:cond delay="15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500"/>
                                        <p:tgtEl>
                                          <p:spTgt spid="24"/>
                                        </p:tgtEl>
                                      </p:cBhvr>
                                    </p:animEffect>
                                  </p:childTnLst>
                                </p:cTn>
                              </p:par>
                              <p:par>
                                <p:cTn id="35" presetID="45" presetClass="entr" presetSubtype="0" fill="hold" grpId="0" nodeType="withEffect">
                                  <p:stCondLst>
                                    <p:cond delay="25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750"/>
                                        <p:tgtEl>
                                          <p:spTgt spid="20"/>
                                        </p:tgtEl>
                                      </p:cBhvr>
                                    </p:animEffect>
                                    <p:anim calcmode="lin" valueType="num">
                                      <p:cBhvr>
                                        <p:cTn id="38" dur="750" fill="hold"/>
                                        <p:tgtEl>
                                          <p:spTgt spid="20"/>
                                        </p:tgtEl>
                                        <p:attrNameLst>
                                          <p:attrName>ppt_w</p:attrName>
                                        </p:attrNameLst>
                                      </p:cBhvr>
                                      <p:tavLst>
                                        <p:tav tm="0" fmla="#ppt_w*sin(2.5*pi*$)">
                                          <p:val>
                                            <p:fltVal val="0"/>
                                          </p:val>
                                        </p:tav>
                                        <p:tav tm="100000">
                                          <p:val>
                                            <p:fltVal val="1"/>
                                          </p:val>
                                        </p:tav>
                                      </p:tavLst>
                                    </p:anim>
                                    <p:anim calcmode="lin" valueType="num">
                                      <p:cBhvr>
                                        <p:cTn id="39" dur="750" fill="hold"/>
                                        <p:tgtEl>
                                          <p:spTgt spid="20"/>
                                        </p:tgtEl>
                                        <p:attrNameLst>
                                          <p:attrName>ppt_h</p:attrName>
                                        </p:attrNameLst>
                                      </p:cBhvr>
                                      <p:tavLst>
                                        <p:tav tm="0">
                                          <p:val>
                                            <p:strVal val="#ppt_h"/>
                                          </p:val>
                                        </p:tav>
                                        <p:tav tm="100000">
                                          <p:val>
                                            <p:strVal val="#ppt_h"/>
                                          </p:val>
                                        </p:tav>
                                      </p:tavLst>
                                    </p:anim>
                                  </p:childTnLst>
                                </p:cTn>
                              </p:par>
                              <p:par>
                                <p:cTn id="40" presetID="53" presetClass="entr" presetSubtype="16" fill="hold" grpId="0" nodeType="withEffect">
                                  <p:stCondLst>
                                    <p:cond delay="30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childTnLst>
                                </p:cTn>
                              </p:par>
                              <p:par>
                                <p:cTn id="45" presetID="14" presetClass="entr" presetSubtype="10" fill="hold" nodeType="withEffect">
                                  <p:stCondLst>
                                    <p:cond delay="300"/>
                                  </p:stCondLst>
                                  <p:childTnLst>
                                    <p:set>
                                      <p:cBhvr>
                                        <p:cTn id="46" dur="1" fill="hold">
                                          <p:stCondLst>
                                            <p:cond delay="0"/>
                                          </p:stCondLst>
                                        </p:cTn>
                                        <p:tgtEl>
                                          <p:spTgt spid="5122"/>
                                        </p:tgtEl>
                                        <p:attrNameLst>
                                          <p:attrName>style.visibility</p:attrName>
                                        </p:attrNameLst>
                                      </p:cBhvr>
                                      <p:to>
                                        <p:strVal val="visible"/>
                                      </p:to>
                                    </p:set>
                                    <p:animEffect transition="in" filter="randombar(horizontal)">
                                      <p:cBhvr>
                                        <p:cTn id="47" dur="750"/>
                                        <p:tgtEl>
                                          <p:spTgt spid="5122"/>
                                        </p:tgtEl>
                                      </p:cBhvr>
                                    </p:animEffect>
                                  </p:childTnLst>
                                </p:cTn>
                              </p:par>
                              <p:par>
                                <p:cTn id="48" presetID="16" presetClass="entr" presetSubtype="37" fill="hold" nodeType="withEffect">
                                  <p:stCondLst>
                                    <p:cond delay="750"/>
                                  </p:stCondLst>
                                  <p:childTnLst>
                                    <p:set>
                                      <p:cBhvr>
                                        <p:cTn id="49" dur="1" fill="hold">
                                          <p:stCondLst>
                                            <p:cond delay="0"/>
                                          </p:stCondLst>
                                        </p:cTn>
                                        <p:tgtEl>
                                          <p:spTgt spid="27"/>
                                        </p:tgtEl>
                                        <p:attrNameLst>
                                          <p:attrName>style.visibility</p:attrName>
                                        </p:attrNameLst>
                                      </p:cBhvr>
                                      <p:to>
                                        <p:strVal val="visible"/>
                                      </p:to>
                                    </p:set>
                                    <p:animEffect transition="in" filter="barn(outVertical)">
                                      <p:cBhvr>
                                        <p:cTn id="50"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3" grpId="0" animBg="1"/>
      <p:bldP spid="19" grpId="0" animBg="1"/>
      <p:bldP spid="20" grpId="0" animBg="1"/>
      <p:bldP spid="24" grpId="0" animBg="1"/>
      <p:bldP spid="25" grpId="0" animBg="1"/>
      <p:bldP spid="2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 xmlns:a16="http://schemas.microsoft.com/office/drawing/2014/main" id="{FDDE5E61-7F48-48A7-AA82-270559FC9B5E}"/>
              </a:ext>
            </a:extLst>
          </p:cNvPr>
          <p:cNvSpPr txBox="1"/>
          <p:nvPr/>
        </p:nvSpPr>
        <p:spPr>
          <a:xfrm>
            <a:off x="960724" y="425336"/>
            <a:ext cx="6670416" cy="646331"/>
          </a:xfrm>
          <a:prstGeom prst="rect">
            <a:avLst/>
          </a:prstGeom>
          <a:noFill/>
        </p:spPr>
        <p:txBody>
          <a:bodyPr wrap="none" rtlCol="0">
            <a:spAutoFit/>
          </a:bodyPr>
          <a:lstStyle/>
          <a:p>
            <a:r>
              <a:rPr lang="zh-CN" altLang="en-US" sz="3600" b="1" dirty="0">
                <a:solidFill>
                  <a:srgbClr val="FF0000"/>
                </a:solidFill>
                <a:latin typeface="方正兰亭粗黑简体" panose="02000000000000000000" pitchFamily="2" charset="-122"/>
                <a:ea typeface="方正兰亭粗黑简体" panose="02000000000000000000" pitchFamily="2" charset="-122"/>
              </a:rPr>
              <a:t>十八</a:t>
            </a:r>
            <a:r>
              <a:rPr lang="zh-CN" altLang="en-US" sz="3600" b="1" dirty="0" smtClean="0">
                <a:solidFill>
                  <a:srgbClr val="FF0000"/>
                </a:solidFill>
                <a:latin typeface="方正兰亭粗黑简体" panose="02000000000000000000" pitchFamily="2" charset="-122"/>
                <a:ea typeface="方正兰亭粗黑简体" panose="02000000000000000000" pitchFamily="2" charset="-122"/>
              </a:rPr>
              <a:t>大以</a:t>
            </a:r>
            <a:r>
              <a:rPr lang="zh-CN" altLang="en-US" sz="3600" b="1" dirty="0" smtClean="0">
                <a:solidFill>
                  <a:srgbClr val="FF0000"/>
                </a:solidFill>
                <a:latin typeface="方正兰亭粗黑简体" panose="02000000000000000000" pitchFamily="2" charset="-122"/>
                <a:ea typeface="方正兰亭粗黑简体" panose="02000000000000000000" pitchFamily="2" charset="-122"/>
              </a:rPr>
              <a:t>来</a:t>
            </a:r>
            <a:r>
              <a:rPr lang="zh-CN" altLang="en-US" sz="3600" b="1" dirty="0">
                <a:solidFill>
                  <a:srgbClr val="FF0000"/>
                </a:solidFill>
                <a:latin typeface="方正兰亭粗黑简体" panose="02000000000000000000" pitchFamily="2" charset="-122"/>
                <a:ea typeface="方正兰亭粗黑简体" panose="02000000000000000000" pitchFamily="2" charset="-122"/>
              </a:rPr>
              <a:t>发生了哪些深刻变革</a:t>
            </a:r>
          </a:p>
        </p:txBody>
      </p:sp>
      <p:sp>
        <p:nvSpPr>
          <p:cNvPr id="3" name="矩形 2">
            <a:extLst>
              <a:ext uri="{FF2B5EF4-FFF2-40B4-BE49-F238E27FC236}">
                <a16:creationId xmlns="" xmlns:a16="http://schemas.microsoft.com/office/drawing/2014/main" id="{BE73A172-1C21-4693-BCBA-250B9024B55B}"/>
              </a:ext>
            </a:extLst>
          </p:cNvPr>
          <p:cNvSpPr/>
          <p:nvPr/>
        </p:nvSpPr>
        <p:spPr>
          <a:xfrm>
            <a:off x="473583" y="2467429"/>
            <a:ext cx="6566544" cy="2119555"/>
          </a:xfrm>
          <a:prstGeom prst="rect">
            <a:avLst/>
          </a:prstGeom>
          <a:noFill/>
        </p:spPr>
        <p:txBody>
          <a:bodyPr wrap="square" rtlCol="0">
            <a:spAutoFit/>
          </a:bodyPr>
          <a:lstStyle/>
          <a:p>
            <a:pPr>
              <a:lnSpc>
                <a:spcPct val="150000"/>
              </a:lnSpc>
            </a:pPr>
            <a:r>
              <a:rPr lang="zh-CN" altLang="en-US" dirty="0">
                <a:solidFill>
                  <a:srgbClr val="FF0000"/>
                </a:solidFill>
                <a:latin typeface="方正兰亭黑简体" panose="02000000000000000000" pitchFamily="2" charset="-122"/>
                <a:ea typeface="方正兰亭黑简体" panose="02000000000000000000" pitchFamily="2" charset="-122"/>
              </a:rPr>
              <a:t>      坚持改革强军，全面深化国防和军队改革，形成军委管总、战区主战、军种主建新格局，人民军队组织架构和力量体系实现革命性重塑。坚持依法治军、从严治军，推进治军方式根本性转变。坚持战斗力这个根本标准，推进科技兴军，加强练兵备战，注重军民融合。</a:t>
            </a:r>
            <a:endParaRPr lang="zh-CN" altLang="en-US" b="1" dirty="0">
              <a:solidFill>
                <a:srgbClr val="FF0000"/>
              </a:solidFill>
              <a:latin typeface="方正兰亭黑简体" panose="02000000000000000000" pitchFamily="2" charset="-122"/>
              <a:ea typeface="方正兰亭黑简体" panose="02000000000000000000" pitchFamily="2" charset="-122"/>
            </a:endParaRPr>
          </a:p>
        </p:txBody>
      </p:sp>
      <p:sp>
        <p:nvSpPr>
          <p:cNvPr id="13" name="矩形 12">
            <a:extLst>
              <a:ext uri="{FF2B5EF4-FFF2-40B4-BE49-F238E27FC236}">
                <a16:creationId xmlns="" xmlns:a16="http://schemas.microsoft.com/office/drawing/2014/main" id="{1AEEABCC-065B-48AB-AAF2-B3C197946081}"/>
              </a:ext>
            </a:extLst>
          </p:cNvPr>
          <p:cNvSpPr/>
          <p:nvPr/>
        </p:nvSpPr>
        <p:spPr>
          <a:xfrm>
            <a:off x="515149" y="1306290"/>
            <a:ext cx="6301288" cy="69668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latin typeface="方正兰亭粗黑简体" panose="02000000000000000000" pitchFamily="2" charset="-122"/>
                <a:ea typeface="方正兰亭粗黑简体" panose="02000000000000000000" pitchFamily="2" charset="-122"/>
              </a:rPr>
              <a:t>（六）国防和军队现代化发生深刻变革</a:t>
            </a:r>
          </a:p>
        </p:txBody>
      </p:sp>
      <p:pic>
        <p:nvPicPr>
          <p:cNvPr id="5122" name="Picture 2">
            <a:extLst>
              <a:ext uri="{FF2B5EF4-FFF2-40B4-BE49-F238E27FC236}">
                <a16:creationId xmlns="" xmlns:a16="http://schemas.microsoft.com/office/drawing/2014/main" id="{0DB8C227-C77B-4DF0-AC6F-D12F4220ADE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395635" y="2673692"/>
            <a:ext cx="3641307" cy="2646982"/>
          </a:xfrm>
          <a:custGeom>
            <a:avLst/>
            <a:gdLst>
              <a:gd name="connsiteX0" fmla="*/ 1492416 w 2984832"/>
              <a:gd name="connsiteY0" fmla="*/ 0 h 2984832"/>
              <a:gd name="connsiteX1" fmla="*/ 2984832 w 2984832"/>
              <a:gd name="connsiteY1" fmla="*/ 1492416 h 2984832"/>
              <a:gd name="connsiteX2" fmla="*/ 1492416 w 2984832"/>
              <a:gd name="connsiteY2" fmla="*/ 2984832 h 2984832"/>
              <a:gd name="connsiteX3" fmla="*/ 0 w 2984832"/>
              <a:gd name="connsiteY3" fmla="*/ 1492416 h 2984832"/>
              <a:gd name="connsiteX4" fmla="*/ 1492416 w 2984832"/>
              <a:gd name="connsiteY4" fmla="*/ 0 h 2984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4832" h="2984832">
                <a:moveTo>
                  <a:pt x="1492416" y="0"/>
                </a:moveTo>
                <a:cubicBezTo>
                  <a:pt x="2316655" y="0"/>
                  <a:pt x="2984832" y="668177"/>
                  <a:pt x="2984832" y="1492416"/>
                </a:cubicBezTo>
                <a:cubicBezTo>
                  <a:pt x="2984832" y="2316655"/>
                  <a:pt x="2316655" y="2984832"/>
                  <a:pt x="1492416" y="2984832"/>
                </a:cubicBezTo>
                <a:cubicBezTo>
                  <a:pt x="668177" y="2984832"/>
                  <a:pt x="0" y="2316655"/>
                  <a:pt x="0" y="1492416"/>
                </a:cubicBezTo>
                <a:cubicBezTo>
                  <a:pt x="0" y="668177"/>
                  <a:pt x="668177" y="0"/>
                  <a:pt x="1492416" y="0"/>
                </a:cubicBezTo>
                <a:close/>
              </a:path>
            </a:pathLst>
          </a:custGeom>
          <a:extLst>
            <a:ext uri="{909E8E84-426E-40DD-AFC4-6F175D3DCCD1}">
              <a14:hiddenFill xmlns:a14="http://schemas.microsoft.com/office/drawing/2010/main">
                <a:solidFill>
                  <a:srgbClr val="FFFFFF"/>
                </a:solidFill>
              </a14:hiddenFill>
            </a:ext>
          </a:extLst>
        </p:spPr>
      </p:pic>
      <p:sp>
        <p:nvSpPr>
          <p:cNvPr id="19" name="矩形: 圆角 18">
            <a:extLst>
              <a:ext uri="{FF2B5EF4-FFF2-40B4-BE49-F238E27FC236}">
                <a16:creationId xmlns="" xmlns:a16="http://schemas.microsoft.com/office/drawing/2014/main" id="{F8BB0DDE-80AD-4B04-8FDA-E152AB83D5EE}"/>
              </a:ext>
            </a:extLst>
          </p:cNvPr>
          <p:cNvSpPr>
            <a:spLocks noChangeAspect="1"/>
          </p:cNvSpPr>
          <p:nvPr/>
        </p:nvSpPr>
        <p:spPr>
          <a:xfrm flipH="1" flipV="1">
            <a:off x="8602965" y="2138775"/>
            <a:ext cx="328654" cy="328654"/>
          </a:xfrm>
          <a:prstGeom prst="roundRect">
            <a:avLst>
              <a:gd name="adj" fmla="val 50000"/>
            </a:avLst>
          </a:prstGeom>
          <a:solidFill>
            <a:srgbClr val="FF0000">
              <a:alpha val="75000"/>
            </a:srgb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圆角 19">
            <a:extLst>
              <a:ext uri="{FF2B5EF4-FFF2-40B4-BE49-F238E27FC236}">
                <a16:creationId xmlns="" xmlns:a16="http://schemas.microsoft.com/office/drawing/2014/main" id="{BC1D65B0-802E-4649-AE29-ED3C8A20D117}"/>
              </a:ext>
            </a:extLst>
          </p:cNvPr>
          <p:cNvSpPr>
            <a:spLocks noChangeAspect="1"/>
          </p:cNvSpPr>
          <p:nvPr/>
        </p:nvSpPr>
        <p:spPr>
          <a:xfrm flipH="1" flipV="1">
            <a:off x="9643549" y="2349307"/>
            <a:ext cx="729947" cy="729947"/>
          </a:xfrm>
          <a:prstGeom prst="roundRect">
            <a:avLst>
              <a:gd name="adj" fmla="val 50000"/>
            </a:avLst>
          </a:prstGeom>
          <a:solidFill>
            <a:srgbClr val="FF0000"/>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1" name="组合 20">
            <a:extLst>
              <a:ext uri="{FF2B5EF4-FFF2-40B4-BE49-F238E27FC236}">
                <a16:creationId xmlns="" xmlns:a16="http://schemas.microsoft.com/office/drawing/2014/main" id="{022EFB09-31B4-4306-9A7D-23DF664FAFEC}"/>
              </a:ext>
            </a:extLst>
          </p:cNvPr>
          <p:cNvGrpSpPr>
            <a:grpSpLocks noChangeAspect="1"/>
          </p:cNvGrpSpPr>
          <p:nvPr/>
        </p:nvGrpSpPr>
        <p:grpSpPr>
          <a:xfrm>
            <a:off x="10282907" y="4510510"/>
            <a:ext cx="1080000" cy="1080000"/>
            <a:chOff x="7887725" y="4161875"/>
            <a:chExt cx="1562793" cy="1562793"/>
          </a:xfrm>
        </p:grpSpPr>
        <p:sp>
          <p:nvSpPr>
            <p:cNvPr id="22" name="矩形: 圆角 21">
              <a:extLst>
                <a:ext uri="{FF2B5EF4-FFF2-40B4-BE49-F238E27FC236}">
                  <a16:creationId xmlns="" xmlns:a16="http://schemas.microsoft.com/office/drawing/2014/main" id="{A4BDA3F3-88F6-41B0-9EDA-3B8ADFA04290}"/>
                </a:ext>
              </a:extLst>
            </p:cNvPr>
            <p:cNvSpPr>
              <a:spLocks noChangeAspect="1"/>
            </p:cNvSpPr>
            <p:nvPr/>
          </p:nvSpPr>
          <p:spPr>
            <a:xfrm>
              <a:off x="7887725" y="4161875"/>
              <a:ext cx="1562793" cy="1562793"/>
            </a:xfrm>
            <a:prstGeom prst="roundRect">
              <a:avLst>
                <a:gd name="adj" fmla="val 50000"/>
              </a:avLst>
            </a:prstGeom>
            <a:solidFill>
              <a:srgbClr val="FF0000"/>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 name="Freeform 5">
              <a:extLst>
                <a:ext uri="{FF2B5EF4-FFF2-40B4-BE49-F238E27FC236}">
                  <a16:creationId xmlns="" xmlns:a16="http://schemas.microsoft.com/office/drawing/2014/main" id="{4A41043E-346F-476C-80BE-B7DE3C770537}"/>
                </a:ext>
              </a:extLst>
            </p:cNvPr>
            <p:cNvSpPr>
              <a:spLocks/>
            </p:cNvSpPr>
            <p:nvPr/>
          </p:nvSpPr>
          <p:spPr bwMode="auto">
            <a:xfrm>
              <a:off x="8282438" y="4552334"/>
              <a:ext cx="773366" cy="781873"/>
            </a:xfrm>
            <a:custGeom>
              <a:avLst/>
              <a:gdLst>
                <a:gd name="T0" fmla="*/ 2313 w 16074"/>
                <a:gd name="T1" fmla="*/ 11564 h 16128"/>
                <a:gd name="T2" fmla="*/ 3529 w 16074"/>
                <a:gd name="T3" fmla="*/ 12395 h 16128"/>
                <a:gd name="T4" fmla="*/ 4818 w 16074"/>
                <a:gd name="T5" fmla="*/ 13031 h 16128"/>
                <a:gd name="T6" fmla="*/ 6189 w 16074"/>
                <a:gd name="T7" fmla="*/ 13418 h 16128"/>
                <a:gd name="T8" fmla="*/ 7653 w 16074"/>
                <a:gd name="T9" fmla="*/ 13501 h 16128"/>
                <a:gd name="T10" fmla="*/ 9219 w 16074"/>
                <a:gd name="T11" fmla="*/ 13224 h 16128"/>
                <a:gd name="T12" fmla="*/ 5225 w 16074"/>
                <a:gd name="T13" fmla="*/ 7326 h 16128"/>
                <a:gd name="T14" fmla="*/ 5604 w 16074"/>
                <a:gd name="T15" fmla="*/ 2588 h 16128"/>
                <a:gd name="T16" fmla="*/ 5918 w 16074"/>
                <a:gd name="T17" fmla="*/ 2680 h 16128"/>
                <a:gd name="T18" fmla="*/ 6274 w 16074"/>
                <a:gd name="T19" fmla="*/ 2719 h 16128"/>
                <a:gd name="T20" fmla="*/ 6671 w 16074"/>
                <a:gd name="T21" fmla="*/ 2688 h 16128"/>
                <a:gd name="T22" fmla="*/ 7102 w 16074"/>
                <a:gd name="T23" fmla="*/ 2577 h 16128"/>
                <a:gd name="T24" fmla="*/ 7563 w 16074"/>
                <a:gd name="T25" fmla="*/ 2375 h 16128"/>
                <a:gd name="T26" fmla="*/ 8053 w 16074"/>
                <a:gd name="T27" fmla="*/ 2066 h 16128"/>
                <a:gd name="T28" fmla="*/ 12930 w 16074"/>
                <a:gd name="T29" fmla="*/ 10057 h 16128"/>
                <a:gd name="T30" fmla="*/ 13396 w 16074"/>
                <a:gd name="T31" fmla="*/ 8301 h 16128"/>
                <a:gd name="T32" fmla="*/ 13347 w 16074"/>
                <a:gd name="T33" fmla="*/ 6443 h 16128"/>
                <a:gd name="T34" fmla="*/ 12801 w 16074"/>
                <a:gd name="T35" fmla="*/ 4583 h 16128"/>
                <a:gd name="T36" fmla="*/ 11773 w 16074"/>
                <a:gd name="T37" fmla="*/ 2822 h 16128"/>
                <a:gd name="T38" fmla="*/ 10277 w 16074"/>
                <a:gd name="T39" fmla="*/ 1262 h 16128"/>
                <a:gd name="T40" fmla="*/ 8329 w 16074"/>
                <a:gd name="T41" fmla="*/ 0 h 16128"/>
                <a:gd name="T42" fmla="*/ 10526 w 16074"/>
                <a:gd name="T43" fmla="*/ 458 h 16128"/>
                <a:gd name="T44" fmla="*/ 12659 w 16074"/>
                <a:gd name="T45" fmla="*/ 1583 h 16128"/>
                <a:gd name="T46" fmla="*/ 14464 w 16074"/>
                <a:gd name="T47" fmla="*/ 3304 h 16128"/>
                <a:gd name="T48" fmla="*/ 15679 w 16074"/>
                <a:gd name="T49" fmla="*/ 5557 h 16128"/>
                <a:gd name="T50" fmla="*/ 16044 w 16074"/>
                <a:gd name="T51" fmla="*/ 8271 h 16128"/>
                <a:gd name="T52" fmla="*/ 15294 w 16074"/>
                <a:gd name="T53" fmla="*/ 11379 h 16128"/>
                <a:gd name="T54" fmla="*/ 12655 w 16074"/>
                <a:gd name="T55" fmla="*/ 14684 h 16128"/>
                <a:gd name="T56" fmla="*/ 10870 w 16074"/>
                <a:gd name="T57" fmla="*/ 15495 h 16128"/>
                <a:gd name="T58" fmla="*/ 9145 w 16074"/>
                <a:gd name="T59" fmla="*/ 15974 h 16128"/>
                <a:gd name="T60" fmla="*/ 7486 w 16074"/>
                <a:gd name="T61" fmla="*/ 16128 h 16128"/>
                <a:gd name="T62" fmla="*/ 5906 w 16074"/>
                <a:gd name="T63" fmla="*/ 15967 h 16128"/>
                <a:gd name="T64" fmla="*/ 4415 w 16074"/>
                <a:gd name="T65" fmla="*/ 15498 h 16128"/>
                <a:gd name="T66" fmla="*/ 3023 w 16074"/>
                <a:gd name="T67" fmla="*/ 14731 h 16128"/>
                <a:gd name="T68" fmla="*/ 2528 w 16074"/>
                <a:gd name="T69" fmla="*/ 14487 h 16128"/>
                <a:gd name="T70" fmla="*/ 2530 w 16074"/>
                <a:gd name="T71" fmla="*/ 14735 h 16128"/>
                <a:gd name="T72" fmla="*/ 2473 w 16074"/>
                <a:gd name="T73" fmla="*/ 14983 h 16128"/>
                <a:gd name="T74" fmla="*/ 2363 w 16074"/>
                <a:gd name="T75" fmla="*/ 15222 h 16128"/>
                <a:gd name="T76" fmla="*/ 2207 w 16074"/>
                <a:gd name="T77" fmla="*/ 15444 h 16128"/>
                <a:gd name="T78" fmla="*/ 2013 w 16074"/>
                <a:gd name="T79" fmla="*/ 15642 h 16128"/>
                <a:gd name="T80" fmla="*/ 1779 w 16074"/>
                <a:gd name="T81" fmla="*/ 15812 h 16128"/>
                <a:gd name="T82" fmla="*/ 1496 w 16074"/>
                <a:gd name="T83" fmla="*/ 15944 h 16128"/>
                <a:gd name="T84" fmla="*/ 1210 w 16074"/>
                <a:gd name="T85" fmla="*/ 16001 h 16128"/>
                <a:gd name="T86" fmla="*/ 933 w 16074"/>
                <a:gd name="T87" fmla="*/ 15986 h 16128"/>
                <a:gd name="T88" fmla="*/ 671 w 16074"/>
                <a:gd name="T89" fmla="*/ 15902 h 16128"/>
                <a:gd name="T90" fmla="*/ 436 w 16074"/>
                <a:gd name="T91" fmla="*/ 15751 h 16128"/>
                <a:gd name="T92" fmla="*/ 234 w 16074"/>
                <a:gd name="T93" fmla="*/ 15534 h 16128"/>
                <a:gd name="T94" fmla="*/ 33 w 16074"/>
                <a:gd name="T95" fmla="*/ 15112 h 16128"/>
                <a:gd name="T96" fmla="*/ 17 w 16074"/>
                <a:gd name="T97" fmla="*/ 14651 h 16128"/>
                <a:gd name="T98" fmla="*/ 179 w 16074"/>
                <a:gd name="T99" fmla="*/ 14226 h 16128"/>
                <a:gd name="T100" fmla="*/ 478 w 16074"/>
                <a:gd name="T101" fmla="*/ 13874 h 16128"/>
                <a:gd name="T102" fmla="*/ 878 w 16074"/>
                <a:gd name="T103" fmla="*/ 13632 h 16128"/>
                <a:gd name="T104" fmla="*/ 1339 w 16074"/>
                <a:gd name="T105" fmla="*/ 13536 h 16128"/>
                <a:gd name="T106" fmla="*/ 1477 w 16074"/>
                <a:gd name="T107" fmla="*/ 13406 h 16128"/>
                <a:gd name="T108" fmla="*/ 1100 w 16074"/>
                <a:gd name="T109" fmla="*/ 12990 h 16128"/>
                <a:gd name="T110" fmla="*/ 736 w 16074"/>
                <a:gd name="T111" fmla="*/ 12545 h 1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074" h="16128">
                  <a:moveTo>
                    <a:pt x="454" y="12169"/>
                  </a:moveTo>
                  <a:lnTo>
                    <a:pt x="1614" y="10993"/>
                  </a:lnTo>
                  <a:lnTo>
                    <a:pt x="1844" y="11188"/>
                  </a:lnTo>
                  <a:lnTo>
                    <a:pt x="2077" y="11378"/>
                  </a:lnTo>
                  <a:lnTo>
                    <a:pt x="2313" y="11564"/>
                  </a:lnTo>
                  <a:lnTo>
                    <a:pt x="2550" y="11742"/>
                  </a:lnTo>
                  <a:lnTo>
                    <a:pt x="2792" y="11916"/>
                  </a:lnTo>
                  <a:lnTo>
                    <a:pt x="3035" y="12083"/>
                  </a:lnTo>
                  <a:lnTo>
                    <a:pt x="3280" y="12242"/>
                  </a:lnTo>
                  <a:lnTo>
                    <a:pt x="3529" y="12395"/>
                  </a:lnTo>
                  <a:lnTo>
                    <a:pt x="3781" y="12540"/>
                  </a:lnTo>
                  <a:lnTo>
                    <a:pt x="4035" y="12677"/>
                  </a:lnTo>
                  <a:lnTo>
                    <a:pt x="4293" y="12804"/>
                  </a:lnTo>
                  <a:lnTo>
                    <a:pt x="4554" y="12923"/>
                  </a:lnTo>
                  <a:lnTo>
                    <a:pt x="4818" y="13031"/>
                  </a:lnTo>
                  <a:lnTo>
                    <a:pt x="5086" y="13131"/>
                  </a:lnTo>
                  <a:lnTo>
                    <a:pt x="5356" y="13220"/>
                  </a:lnTo>
                  <a:lnTo>
                    <a:pt x="5630" y="13298"/>
                  </a:lnTo>
                  <a:lnTo>
                    <a:pt x="5908" y="13364"/>
                  </a:lnTo>
                  <a:lnTo>
                    <a:pt x="6189" y="13418"/>
                  </a:lnTo>
                  <a:lnTo>
                    <a:pt x="6474" y="13461"/>
                  </a:lnTo>
                  <a:lnTo>
                    <a:pt x="6763" y="13491"/>
                  </a:lnTo>
                  <a:lnTo>
                    <a:pt x="7056" y="13508"/>
                  </a:lnTo>
                  <a:lnTo>
                    <a:pt x="7352" y="13511"/>
                  </a:lnTo>
                  <a:lnTo>
                    <a:pt x="7653" y="13501"/>
                  </a:lnTo>
                  <a:lnTo>
                    <a:pt x="7958" y="13476"/>
                  </a:lnTo>
                  <a:lnTo>
                    <a:pt x="8267" y="13437"/>
                  </a:lnTo>
                  <a:lnTo>
                    <a:pt x="8579" y="13381"/>
                  </a:lnTo>
                  <a:lnTo>
                    <a:pt x="8897" y="13311"/>
                  </a:lnTo>
                  <a:lnTo>
                    <a:pt x="9219" y="13224"/>
                  </a:lnTo>
                  <a:lnTo>
                    <a:pt x="9546" y="13121"/>
                  </a:lnTo>
                  <a:lnTo>
                    <a:pt x="9877" y="13001"/>
                  </a:lnTo>
                  <a:lnTo>
                    <a:pt x="10212" y="12863"/>
                  </a:lnTo>
                  <a:lnTo>
                    <a:pt x="10554" y="12708"/>
                  </a:lnTo>
                  <a:lnTo>
                    <a:pt x="5225" y="7326"/>
                  </a:lnTo>
                  <a:lnTo>
                    <a:pt x="3765" y="8813"/>
                  </a:lnTo>
                  <a:lnTo>
                    <a:pt x="1503" y="6582"/>
                  </a:lnTo>
                  <a:lnTo>
                    <a:pt x="5491" y="2537"/>
                  </a:lnTo>
                  <a:lnTo>
                    <a:pt x="5547" y="2563"/>
                  </a:lnTo>
                  <a:lnTo>
                    <a:pt x="5604" y="2588"/>
                  </a:lnTo>
                  <a:lnTo>
                    <a:pt x="5663" y="2610"/>
                  </a:lnTo>
                  <a:lnTo>
                    <a:pt x="5724" y="2631"/>
                  </a:lnTo>
                  <a:lnTo>
                    <a:pt x="5787" y="2649"/>
                  </a:lnTo>
                  <a:lnTo>
                    <a:pt x="5852" y="2666"/>
                  </a:lnTo>
                  <a:lnTo>
                    <a:pt x="5918" y="2680"/>
                  </a:lnTo>
                  <a:lnTo>
                    <a:pt x="5986" y="2693"/>
                  </a:lnTo>
                  <a:lnTo>
                    <a:pt x="6055" y="2703"/>
                  </a:lnTo>
                  <a:lnTo>
                    <a:pt x="6127" y="2711"/>
                  </a:lnTo>
                  <a:lnTo>
                    <a:pt x="6200" y="2716"/>
                  </a:lnTo>
                  <a:lnTo>
                    <a:pt x="6274" y="2719"/>
                  </a:lnTo>
                  <a:lnTo>
                    <a:pt x="6351" y="2719"/>
                  </a:lnTo>
                  <a:lnTo>
                    <a:pt x="6429" y="2716"/>
                  </a:lnTo>
                  <a:lnTo>
                    <a:pt x="6508" y="2710"/>
                  </a:lnTo>
                  <a:lnTo>
                    <a:pt x="6588" y="2700"/>
                  </a:lnTo>
                  <a:lnTo>
                    <a:pt x="6671" y="2688"/>
                  </a:lnTo>
                  <a:lnTo>
                    <a:pt x="6755" y="2673"/>
                  </a:lnTo>
                  <a:lnTo>
                    <a:pt x="6840" y="2654"/>
                  </a:lnTo>
                  <a:lnTo>
                    <a:pt x="6925" y="2632"/>
                  </a:lnTo>
                  <a:lnTo>
                    <a:pt x="7013" y="2607"/>
                  </a:lnTo>
                  <a:lnTo>
                    <a:pt x="7102" y="2577"/>
                  </a:lnTo>
                  <a:lnTo>
                    <a:pt x="7192" y="2545"/>
                  </a:lnTo>
                  <a:lnTo>
                    <a:pt x="7283" y="2508"/>
                  </a:lnTo>
                  <a:lnTo>
                    <a:pt x="7375" y="2468"/>
                  </a:lnTo>
                  <a:lnTo>
                    <a:pt x="7469" y="2423"/>
                  </a:lnTo>
                  <a:lnTo>
                    <a:pt x="7563" y="2375"/>
                  </a:lnTo>
                  <a:lnTo>
                    <a:pt x="7659" y="2321"/>
                  </a:lnTo>
                  <a:lnTo>
                    <a:pt x="7756" y="2265"/>
                  </a:lnTo>
                  <a:lnTo>
                    <a:pt x="7854" y="2203"/>
                  </a:lnTo>
                  <a:lnTo>
                    <a:pt x="7953" y="2137"/>
                  </a:lnTo>
                  <a:lnTo>
                    <a:pt x="8053" y="2066"/>
                  </a:lnTo>
                  <a:lnTo>
                    <a:pt x="9204" y="3243"/>
                  </a:lnTo>
                  <a:lnTo>
                    <a:pt x="7220" y="5296"/>
                  </a:lnTo>
                  <a:lnTo>
                    <a:pt x="12597" y="10708"/>
                  </a:lnTo>
                  <a:lnTo>
                    <a:pt x="12775" y="10387"/>
                  </a:lnTo>
                  <a:lnTo>
                    <a:pt x="12930" y="10057"/>
                  </a:lnTo>
                  <a:lnTo>
                    <a:pt x="13065" y="9719"/>
                  </a:lnTo>
                  <a:lnTo>
                    <a:pt x="13179" y="9373"/>
                  </a:lnTo>
                  <a:lnTo>
                    <a:pt x="13271" y="9022"/>
                  </a:lnTo>
                  <a:lnTo>
                    <a:pt x="13344" y="8664"/>
                  </a:lnTo>
                  <a:lnTo>
                    <a:pt x="13396" y="8301"/>
                  </a:lnTo>
                  <a:lnTo>
                    <a:pt x="13426" y="7934"/>
                  </a:lnTo>
                  <a:lnTo>
                    <a:pt x="13437" y="7564"/>
                  </a:lnTo>
                  <a:lnTo>
                    <a:pt x="13427" y="7192"/>
                  </a:lnTo>
                  <a:lnTo>
                    <a:pt x="13398" y="6818"/>
                  </a:lnTo>
                  <a:lnTo>
                    <a:pt x="13347" y="6443"/>
                  </a:lnTo>
                  <a:lnTo>
                    <a:pt x="13277" y="6068"/>
                  </a:lnTo>
                  <a:lnTo>
                    <a:pt x="13188" y="5694"/>
                  </a:lnTo>
                  <a:lnTo>
                    <a:pt x="13079" y="5321"/>
                  </a:lnTo>
                  <a:lnTo>
                    <a:pt x="12949" y="4950"/>
                  </a:lnTo>
                  <a:lnTo>
                    <a:pt x="12801" y="4583"/>
                  </a:lnTo>
                  <a:lnTo>
                    <a:pt x="12634" y="4220"/>
                  </a:lnTo>
                  <a:lnTo>
                    <a:pt x="12447" y="3862"/>
                  </a:lnTo>
                  <a:lnTo>
                    <a:pt x="12241" y="3509"/>
                  </a:lnTo>
                  <a:lnTo>
                    <a:pt x="12017" y="3162"/>
                  </a:lnTo>
                  <a:lnTo>
                    <a:pt x="11773" y="2822"/>
                  </a:lnTo>
                  <a:lnTo>
                    <a:pt x="11511" y="2492"/>
                  </a:lnTo>
                  <a:lnTo>
                    <a:pt x="11230" y="2169"/>
                  </a:lnTo>
                  <a:lnTo>
                    <a:pt x="10931" y="1856"/>
                  </a:lnTo>
                  <a:lnTo>
                    <a:pt x="10613" y="1553"/>
                  </a:lnTo>
                  <a:lnTo>
                    <a:pt x="10277" y="1262"/>
                  </a:lnTo>
                  <a:lnTo>
                    <a:pt x="9924" y="982"/>
                  </a:lnTo>
                  <a:lnTo>
                    <a:pt x="9551" y="716"/>
                  </a:lnTo>
                  <a:lnTo>
                    <a:pt x="9162" y="463"/>
                  </a:lnTo>
                  <a:lnTo>
                    <a:pt x="8754" y="224"/>
                  </a:lnTo>
                  <a:lnTo>
                    <a:pt x="8329" y="0"/>
                  </a:lnTo>
                  <a:lnTo>
                    <a:pt x="8761" y="35"/>
                  </a:lnTo>
                  <a:lnTo>
                    <a:pt x="9199" y="99"/>
                  </a:lnTo>
                  <a:lnTo>
                    <a:pt x="9641" y="192"/>
                  </a:lnTo>
                  <a:lnTo>
                    <a:pt x="10084" y="310"/>
                  </a:lnTo>
                  <a:lnTo>
                    <a:pt x="10526" y="458"/>
                  </a:lnTo>
                  <a:lnTo>
                    <a:pt x="10966" y="632"/>
                  </a:lnTo>
                  <a:lnTo>
                    <a:pt x="11402" y="832"/>
                  </a:lnTo>
                  <a:lnTo>
                    <a:pt x="11830" y="1057"/>
                  </a:lnTo>
                  <a:lnTo>
                    <a:pt x="12250" y="1307"/>
                  </a:lnTo>
                  <a:lnTo>
                    <a:pt x="12659" y="1583"/>
                  </a:lnTo>
                  <a:lnTo>
                    <a:pt x="13054" y="1881"/>
                  </a:lnTo>
                  <a:lnTo>
                    <a:pt x="13435" y="2203"/>
                  </a:lnTo>
                  <a:lnTo>
                    <a:pt x="13798" y="2548"/>
                  </a:lnTo>
                  <a:lnTo>
                    <a:pt x="14141" y="2915"/>
                  </a:lnTo>
                  <a:lnTo>
                    <a:pt x="14464" y="3304"/>
                  </a:lnTo>
                  <a:lnTo>
                    <a:pt x="14762" y="3714"/>
                  </a:lnTo>
                  <a:lnTo>
                    <a:pt x="15036" y="4146"/>
                  </a:lnTo>
                  <a:lnTo>
                    <a:pt x="15281" y="4596"/>
                  </a:lnTo>
                  <a:lnTo>
                    <a:pt x="15496" y="5067"/>
                  </a:lnTo>
                  <a:lnTo>
                    <a:pt x="15679" y="5557"/>
                  </a:lnTo>
                  <a:lnTo>
                    <a:pt x="15829" y="6065"/>
                  </a:lnTo>
                  <a:lnTo>
                    <a:pt x="15942" y="6591"/>
                  </a:lnTo>
                  <a:lnTo>
                    <a:pt x="16016" y="7135"/>
                  </a:lnTo>
                  <a:lnTo>
                    <a:pt x="16052" y="7695"/>
                  </a:lnTo>
                  <a:lnTo>
                    <a:pt x="16044" y="8271"/>
                  </a:lnTo>
                  <a:lnTo>
                    <a:pt x="15991" y="8863"/>
                  </a:lnTo>
                  <a:lnTo>
                    <a:pt x="15892" y="9471"/>
                  </a:lnTo>
                  <a:lnTo>
                    <a:pt x="15744" y="10093"/>
                  </a:lnTo>
                  <a:lnTo>
                    <a:pt x="15545" y="10729"/>
                  </a:lnTo>
                  <a:lnTo>
                    <a:pt x="15294" y="11379"/>
                  </a:lnTo>
                  <a:lnTo>
                    <a:pt x="14987" y="12042"/>
                  </a:lnTo>
                  <a:lnTo>
                    <a:pt x="14623" y="12717"/>
                  </a:lnTo>
                  <a:lnTo>
                    <a:pt x="16074" y="14218"/>
                  </a:lnTo>
                  <a:lnTo>
                    <a:pt x="14156" y="16081"/>
                  </a:lnTo>
                  <a:lnTo>
                    <a:pt x="12655" y="14684"/>
                  </a:lnTo>
                  <a:lnTo>
                    <a:pt x="12293" y="14873"/>
                  </a:lnTo>
                  <a:lnTo>
                    <a:pt x="11934" y="15048"/>
                  </a:lnTo>
                  <a:lnTo>
                    <a:pt x="11578" y="15211"/>
                  </a:lnTo>
                  <a:lnTo>
                    <a:pt x="11223" y="15360"/>
                  </a:lnTo>
                  <a:lnTo>
                    <a:pt x="10870" y="15495"/>
                  </a:lnTo>
                  <a:lnTo>
                    <a:pt x="10520" y="15617"/>
                  </a:lnTo>
                  <a:lnTo>
                    <a:pt x="10173" y="15726"/>
                  </a:lnTo>
                  <a:lnTo>
                    <a:pt x="9828" y="15822"/>
                  </a:lnTo>
                  <a:lnTo>
                    <a:pt x="9485" y="15904"/>
                  </a:lnTo>
                  <a:lnTo>
                    <a:pt x="9145" y="15974"/>
                  </a:lnTo>
                  <a:lnTo>
                    <a:pt x="8808" y="16030"/>
                  </a:lnTo>
                  <a:lnTo>
                    <a:pt x="8472" y="16074"/>
                  </a:lnTo>
                  <a:lnTo>
                    <a:pt x="8140" y="16105"/>
                  </a:lnTo>
                  <a:lnTo>
                    <a:pt x="7812" y="16123"/>
                  </a:lnTo>
                  <a:lnTo>
                    <a:pt x="7486" y="16128"/>
                  </a:lnTo>
                  <a:lnTo>
                    <a:pt x="7164" y="16121"/>
                  </a:lnTo>
                  <a:lnTo>
                    <a:pt x="6845" y="16101"/>
                  </a:lnTo>
                  <a:lnTo>
                    <a:pt x="6529" y="16069"/>
                  </a:lnTo>
                  <a:lnTo>
                    <a:pt x="6216" y="16024"/>
                  </a:lnTo>
                  <a:lnTo>
                    <a:pt x="5906" y="15967"/>
                  </a:lnTo>
                  <a:lnTo>
                    <a:pt x="5601" y="15897"/>
                  </a:lnTo>
                  <a:lnTo>
                    <a:pt x="5298" y="15816"/>
                  </a:lnTo>
                  <a:lnTo>
                    <a:pt x="5001" y="15722"/>
                  </a:lnTo>
                  <a:lnTo>
                    <a:pt x="4706" y="15616"/>
                  </a:lnTo>
                  <a:lnTo>
                    <a:pt x="4415" y="15498"/>
                  </a:lnTo>
                  <a:lnTo>
                    <a:pt x="4129" y="15368"/>
                  </a:lnTo>
                  <a:lnTo>
                    <a:pt x="3846" y="15227"/>
                  </a:lnTo>
                  <a:lnTo>
                    <a:pt x="3568" y="15073"/>
                  </a:lnTo>
                  <a:lnTo>
                    <a:pt x="3293" y="14907"/>
                  </a:lnTo>
                  <a:lnTo>
                    <a:pt x="3023" y="14731"/>
                  </a:lnTo>
                  <a:lnTo>
                    <a:pt x="2757" y="14542"/>
                  </a:lnTo>
                  <a:lnTo>
                    <a:pt x="2496" y="14342"/>
                  </a:lnTo>
                  <a:lnTo>
                    <a:pt x="2509" y="14390"/>
                  </a:lnTo>
                  <a:lnTo>
                    <a:pt x="2520" y="14439"/>
                  </a:lnTo>
                  <a:lnTo>
                    <a:pt x="2528" y="14487"/>
                  </a:lnTo>
                  <a:lnTo>
                    <a:pt x="2533" y="14536"/>
                  </a:lnTo>
                  <a:lnTo>
                    <a:pt x="2536" y="14586"/>
                  </a:lnTo>
                  <a:lnTo>
                    <a:pt x="2537" y="14635"/>
                  </a:lnTo>
                  <a:lnTo>
                    <a:pt x="2534" y="14686"/>
                  </a:lnTo>
                  <a:lnTo>
                    <a:pt x="2530" y="14735"/>
                  </a:lnTo>
                  <a:lnTo>
                    <a:pt x="2523" y="14785"/>
                  </a:lnTo>
                  <a:lnTo>
                    <a:pt x="2514" y="14835"/>
                  </a:lnTo>
                  <a:lnTo>
                    <a:pt x="2502" y="14884"/>
                  </a:lnTo>
                  <a:lnTo>
                    <a:pt x="2489" y="14934"/>
                  </a:lnTo>
                  <a:lnTo>
                    <a:pt x="2473" y="14983"/>
                  </a:lnTo>
                  <a:lnTo>
                    <a:pt x="2454" y="15031"/>
                  </a:lnTo>
                  <a:lnTo>
                    <a:pt x="2434" y="15080"/>
                  </a:lnTo>
                  <a:lnTo>
                    <a:pt x="2412" y="15127"/>
                  </a:lnTo>
                  <a:lnTo>
                    <a:pt x="2388" y="15174"/>
                  </a:lnTo>
                  <a:lnTo>
                    <a:pt x="2363" y="15222"/>
                  </a:lnTo>
                  <a:lnTo>
                    <a:pt x="2334" y="15267"/>
                  </a:lnTo>
                  <a:lnTo>
                    <a:pt x="2305" y="15313"/>
                  </a:lnTo>
                  <a:lnTo>
                    <a:pt x="2275" y="15358"/>
                  </a:lnTo>
                  <a:lnTo>
                    <a:pt x="2241" y="15401"/>
                  </a:lnTo>
                  <a:lnTo>
                    <a:pt x="2207" y="15444"/>
                  </a:lnTo>
                  <a:lnTo>
                    <a:pt x="2171" y="15486"/>
                  </a:lnTo>
                  <a:lnTo>
                    <a:pt x="2134" y="15526"/>
                  </a:lnTo>
                  <a:lnTo>
                    <a:pt x="2095" y="15567"/>
                  </a:lnTo>
                  <a:lnTo>
                    <a:pt x="2055" y="15605"/>
                  </a:lnTo>
                  <a:lnTo>
                    <a:pt x="2013" y="15642"/>
                  </a:lnTo>
                  <a:lnTo>
                    <a:pt x="1971" y="15677"/>
                  </a:lnTo>
                  <a:lnTo>
                    <a:pt x="1927" y="15713"/>
                  </a:lnTo>
                  <a:lnTo>
                    <a:pt x="1881" y="15745"/>
                  </a:lnTo>
                  <a:lnTo>
                    <a:pt x="1836" y="15777"/>
                  </a:lnTo>
                  <a:lnTo>
                    <a:pt x="1779" y="15812"/>
                  </a:lnTo>
                  <a:lnTo>
                    <a:pt x="1723" y="15845"/>
                  </a:lnTo>
                  <a:lnTo>
                    <a:pt x="1666" y="15874"/>
                  </a:lnTo>
                  <a:lnTo>
                    <a:pt x="1610" y="15900"/>
                  </a:lnTo>
                  <a:lnTo>
                    <a:pt x="1552" y="15923"/>
                  </a:lnTo>
                  <a:lnTo>
                    <a:pt x="1496" y="15944"/>
                  </a:lnTo>
                  <a:lnTo>
                    <a:pt x="1438" y="15961"/>
                  </a:lnTo>
                  <a:lnTo>
                    <a:pt x="1381" y="15975"/>
                  </a:lnTo>
                  <a:lnTo>
                    <a:pt x="1324" y="15987"/>
                  </a:lnTo>
                  <a:lnTo>
                    <a:pt x="1267" y="15995"/>
                  </a:lnTo>
                  <a:lnTo>
                    <a:pt x="1210" y="16001"/>
                  </a:lnTo>
                  <a:lnTo>
                    <a:pt x="1154" y="16003"/>
                  </a:lnTo>
                  <a:lnTo>
                    <a:pt x="1098" y="16003"/>
                  </a:lnTo>
                  <a:lnTo>
                    <a:pt x="1043" y="16000"/>
                  </a:lnTo>
                  <a:lnTo>
                    <a:pt x="987" y="15995"/>
                  </a:lnTo>
                  <a:lnTo>
                    <a:pt x="933" y="15986"/>
                  </a:lnTo>
                  <a:lnTo>
                    <a:pt x="879" y="15975"/>
                  </a:lnTo>
                  <a:lnTo>
                    <a:pt x="826" y="15961"/>
                  </a:lnTo>
                  <a:lnTo>
                    <a:pt x="773" y="15944"/>
                  </a:lnTo>
                  <a:lnTo>
                    <a:pt x="722" y="15924"/>
                  </a:lnTo>
                  <a:lnTo>
                    <a:pt x="671" y="15902"/>
                  </a:lnTo>
                  <a:lnTo>
                    <a:pt x="622" y="15877"/>
                  </a:lnTo>
                  <a:lnTo>
                    <a:pt x="573" y="15849"/>
                  </a:lnTo>
                  <a:lnTo>
                    <a:pt x="527" y="15819"/>
                  </a:lnTo>
                  <a:lnTo>
                    <a:pt x="480" y="15786"/>
                  </a:lnTo>
                  <a:lnTo>
                    <a:pt x="436" y="15751"/>
                  </a:lnTo>
                  <a:lnTo>
                    <a:pt x="393" y="15713"/>
                  </a:lnTo>
                  <a:lnTo>
                    <a:pt x="350" y="15671"/>
                  </a:lnTo>
                  <a:lnTo>
                    <a:pt x="310" y="15628"/>
                  </a:lnTo>
                  <a:lnTo>
                    <a:pt x="271" y="15583"/>
                  </a:lnTo>
                  <a:lnTo>
                    <a:pt x="234" y="15534"/>
                  </a:lnTo>
                  <a:lnTo>
                    <a:pt x="199" y="15483"/>
                  </a:lnTo>
                  <a:lnTo>
                    <a:pt x="143" y="15391"/>
                  </a:lnTo>
                  <a:lnTo>
                    <a:pt x="98" y="15299"/>
                  </a:lnTo>
                  <a:lnTo>
                    <a:pt x="61" y="15206"/>
                  </a:lnTo>
                  <a:lnTo>
                    <a:pt x="33" y="15112"/>
                  </a:lnTo>
                  <a:lnTo>
                    <a:pt x="14" y="15019"/>
                  </a:lnTo>
                  <a:lnTo>
                    <a:pt x="3" y="14925"/>
                  </a:lnTo>
                  <a:lnTo>
                    <a:pt x="0" y="14833"/>
                  </a:lnTo>
                  <a:lnTo>
                    <a:pt x="5" y="14741"/>
                  </a:lnTo>
                  <a:lnTo>
                    <a:pt x="17" y="14651"/>
                  </a:lnTo>
                  <a:lnTo>
                    <a:pt x="36" y="14562"/>
                  </a:lnTo>
                  <a:lnTo>
                    <a:pt x="63" y="14475"/>
                  </a:lnTo>
                  <a:lnTo>
                    <a:pt x="95" y="14389"/>
                  </a:lnTo>
                  <a:lnTo>
                    <a:pt x="133" y="14307"/>
                  </a:lnTo>
                  <a:lnTo>
                    <a:pt x="179" y="14226"/>
                  </a:lnTo>
                  <a:lnTo>
                    <a:pt x="228" y="14148"/>
                  </a:lnTo>
                  <a:lnTo>
                    <a:pt x="284" y="14075"/>
                  </a:lnTo>
                  <a:lnTo>
                    <a:pt x="344" y="14004"/>
                  </a:lnTo>
                  <a:lnTo>
                    <a:pt x="409" y="13938"/>
                  </a:lnTo>
                  <a:lnTo>
                    <a:pt x="478" y="13874"/>
                  </a:lnTo>
                  <a:lnTo>
                    <a:pt x="551" y="13816"/>
                  </a:lnTo>
                  <a:lnTo>
                    <a:pt x="628" y="13762"/>
                  </a:lnTo>
                  <a:lnTo>
                    <a:pt x="708" y="13714"/>
                  </a:lnTo>
                  <a:lnTo>
                    <a:pt x="791" y="13670"/>
                  </a:lnTo>
                  <a:lnTo>
                    <a:pt x="878" y="13632"/>
                  </a:lnTo>
                  <a:lnTo>
                    <a:pt x="967" y="13601"/>
                  </a:lnTo>
                  <a:lnTo>
                    <a:pt x="1057" y="13575"/>
                  </a:lnTo>
                  <a:lnTo>
                    <a:pt x="1150" y="13556"/>
                  </a:lnTo>
                  <a:lnTo>
                    <a:pt x="1244" y="13542"/>
                  </a:lnTo>
                  <a:lnTo>
                    <a:pt x="1339" y="13536"/>
                  </a:lnTo>
                  <a:lnTo>
                    <a:pt x="1436" y="13538"/>
                  </a:lnTo>
                  <a:lnTo>
                    <a:pt x="1533" y="13548"/>
                  </a:lnTo>
                  <a:lnTo>
                    <a:pt x="1630" y="13565"/>
                  </a:lnTo>
                  <a:lnTo>
                    <a:pt x="1553" y="13486"/>
                  </a:lnTo>
                  <a:lnTo>
                    <a:pt x="1477" y="13406"/>
                  </a:lnTo>
                  <a:lnTo>
                    <a:pt x="1400" y="13325"/>
                  </a:lnTo>
                  <a:lnTo>
                    <a:pt x="1324" y="13243"/>
                  </a:lnTo>
                  <a:lnTo>
                    <a:pt x="1248" y="13159"/>
                  </a:lnTo>
                  <a:lnTo>
                    <a:pt x="1174" y="13075"/>
                  </a:lnTo>
                  <a:lnTo>
                    <a:pt x="1100" y="12990"/>
                  </a:lnTo>
                  <a:lnTo>
                    <a:pt x="1026" y="12903"/>
                  </a:lnTo>
                  <a:lnTo>
                    <a:pt x="953" y="12815"/>
                  </a:lnTo>
                  <a:lnTo>
                    <a:pt x="880" y="12726"/>
                  </a:lnTo>
                  <a:lnTo>
                    <a:pt x="807" y="12636"/>
                  </a:lnTo>
                  <a:lnTo>
                    <a:pt x="736" y="12545"/>
                  </a:lnTo>
                  <a:lnTo>
                    <a:pt x="665" y="12453"/>
                  </a:lnTo>
                  <a:lnTo>
                    <a:pt x="594" y="12359"/>
                  </a:lnTo>
                  <a:lnTo>
                    <a:pt x="524" y="12264"/>
                  </a:lnTo>
                  <a:lnTo>
                    <a:pt x="454" y="12169"/>
                  </a:lnTo>
                  <a:close/>
                </a:path>
              </a:pathLst>
            </a:custGeom>
            <a:solidFill>
              <a:srgbClr val="FFFAF0"/>
            </a:solidFill>
            <a:ln>
              <a:noFill/>
            </a:ln>
            <a:effectLst/>
          </p:spPr>
          <p:txBody>
            <a:bodyPr vert="horz" wrap="square" lIns="91440" tIns="45720" rIns="91440" bIns="45720" numCol="1" anchor="t" anchorCtr="0" compatLnSpc="1">
              <a:prstTxWarp prst="textNoShape">
                <a:avLst/>
              </a:prstTxWarp>
            </a:bodyPr>
            <a:lstStyle/>
            <a:p>
              <a:endParaRPr lang="zh-CN" altLang="en-US">
                <a:solidFill>
                  <a:schemeClr val="tx1"/>
                </a:solidFill>
              </a:endParaRPr>
            </a:p>
          </p:txBody>
        </p:sp>
      </p:grpSp>
      <p:sp>
        <p:nvSpPr>
          <p:cNvPr id="24" name="矩形: 圆角 23">
            <a:extLst>
              <a:ext uri="{FF2B5EF4-FFF2-40B4-BE49-F238E27FC236}">
                <a16:creationId xmlns="" xmlns:a16="http://schemas.microsoft.com/office/drawing/2014/main" id="{87FF664F-4E91-41C9-9C8B-C1E2976DC537}"/>
              </a:ext>
            </a:extLst>
          </p:cNvPr>
          <p:cNvSpPr>
            <a:spLocks noChangeAspect="1"/>
          </p:cNvSpPr>
          <p:nvPr/>
        </p:nvSpPr>
        <p:spPr>
          <a:xfrm>
            <a:off x="7395635" y="2605678"/>
            <a:ext cx="473576" cy="473576"/>
          </a:xfrm>
          <a:prstGeom prst="roundRect">
            <a:avLst>
              <a:gd name="adj" fmla="val 50000"/>
            </a:avLst>
          </a:prstGeom>
          <a:solidFill>
            <a:srgbClr val="FF0000">
              <a:alpha val="50000"/>
            </a:srgb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圆角 24">
            <a:extLst>
              <a:ext uri="{FF2B5EF4-FFF2-40B4-BE49-F238E27FC236}">
                <a16:creationId xmlns="" xmlns:a16="http://schemas.microsoft.com/office/drawing/2014/main" id="{ABB9CAAD-1CC6-44FE-B25F-D4EC1C89E565}"/>
              </a:ext>
            </a:extLst>
          </p:cNvPr>
          <p:cNvSpPr>
            <a:spLocks noChangeAspect="1"/>
          </p:cNvSpPr>
          <p:nvPr/>
        </p:nvSpPr>
        <p:spPr>
          <a:xfrm flipH="1" flipV="1">
            <a:off x="7354468" y="5219675"/>
            <a:ext cx="927874" cy="927874"/>
          </a:xfrm>
          <a:prstGeom prst="roundRect">
            <a:avLst>
              <a:gd name="adj" fmla="val 50000"/>
            </a:avLst>
          </a:prstGeom>
          <a:solidFill>
            <a:srgbClr val="FF0000">
              <a:alpha val="25000"/>
            </a:srgb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6" name="矩形: 圆角 25">
            <a:extLst>
              <a:ext uri="{FF2B5EF4-FFF2-40B4-BE49-F238E27FC236}">
                <a16:creationId xmlns="" xmlns:a16="http://schemas.microsoft.com/office/drawing/2014/main" id="{B5EEAF2D-7B5C-4BD2-A1C7-E0637AE09518}"/>
              </a:ext>
            </a:extLst>
          </p:cNvPr>
          <p:cNvSpPr>
            <a:spLocks noChangeAspect="1"/>
          </p:cNvSpPr>
          <p:nvPr/>
        </p:nvSpPr>
        <p:spPr>
          <a:xfrm flipH="1" flipV="1">
            <a:off x="10938037" y="2226594"/>
            <a:ext cx="481669" cy="481669"/>
          </a:xfrm>
          <a:prstGeom prst="roundRect">
            <a:avLst>
              <a:gd name="adj" fmla="val 50000"/>
            </a:avLst>
          </a:prstGeom>
          <a:solidFill>
            <a:srgbClr val="FF0000">
              <a:alpha val="75000"/>
            </a:srgb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7" name="组合 26">
            <a:extLst>
              <a:ext uri="{FF2B5EF4-FFF2-40B4-BE49-F238E27FC236}">
                <a16:creationId xmlns="" xmlns:a16="http://schemas.microsoft.com/office/drawing/2014/main" id="{F11529F5-A64A-44C6-B881-360C3C13041E}"/>
              </a:ext>
            </a:extLst>
          </p:cNvPr>
          <p:cNvGrpSpPr/>
          <p:nvPr/>
        </p:nvGrpSpPr>
        <p:grpSpPr>
          <a:xfrm>
            <a:off x="515149" y="2138775"/>
            <a:ext cx="6301288" cy="268288"/>
            <a:chOff x="1511300" y="3091656"/>
            <a:chExt cx="5320086" cy="268288"/>
          </a:xfrm>
        </p:grpSpPr>
        <p:grpSp>
          <p:nvGrpSpPr>
            <p:cNvPr id="28" name="组合 27">
              <a:extLst>
                <a:ext uri="{FF2B5EF4-FFF2-40B4-BE49-F238E27FC236}">
                  <a16:creationId xmlns="" xmlns:a16="http://schemas.microsoft.com/office/drawing/2014/main" id="{88753F59-61E8-4C19-A4D2-7DAFA7708D4A}"/>
                </a:ext>
              </a:extLst>
            </p:cNvPr>
            <p:cNvGrpSpPr/>
            <p:nvPr/>
          </p:nvGrpSpPr>
          <p:grpSpPr>
            <a:xfrm>
              <a:off x="1511300" y="3225800"/>
              <a:ext cx="5320086" cy="0"/>
              <a:chOff x="1511300" y="3225800"/>
              <a:chExt cx="5320086" cy="0"/>
            </a:xfrm>
          </p:grpSpPr>
          <p:cxnSp>
            <p:nvCxnSpPr>
              <p:cNvPr id="35" name="直接连接符 34">
                <a:extLst>
                  <a:ext uri="{FF2B5EF4-FFF2-40B4-BE49-F238E27FC236}">
                    <a16:creationId xmlns="" xmlns:a16="http://schemas.microsoft.com/office/drawing/2014/main" id="{5B1485FC-E43E-4B2A-BE80-15624E8D1A3C}"/>
                  </a:ext>
                </a:extLst>
              </p:cNvPr>
              <p:cNvCxnSpPr/>
              <p:nvPr/>
            </p:nvCxnSpPr>
            <p:spPr>
              <a:xfrm>
                <a:off x="1511300" y="3225800"/>
                <a:ext cx="19800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直接连接符 35">
                <a:extLst>
                  <a:ext uri="{FF2B5EF4-FFF2-40B4-BE49-F238E27FC236}">
                    <a16:creationId xmlns="" xmlns:a16="http://schemas.microsoft.com/office/drawing/2014/main" id="{56E66779-D635-4400-A243-8FDA491593C8}"/>
                  </a:ext>
                </a:extLst>
              </p:cNvPr>
              <p:cNvCxnSpPr/>
              <p:nvPr/>
            </p:nvCxnSpPr>
            <p:spPr>
              <a:xfrm>
                <a:off x="4851386" y="3225800"/>
                <a:ext cx="19800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9" name="组合 28">
              <a:extLst>
                <a:ext uri="{FF2B5EF4-FFF2-40B4-BE49-F238E27FC236}">
                  <a16:creationId xmlns="" xmlns:a16="http://schemas.microsoft.com/office/drawing/2014/main" id="{3175945F-EF2B-436B-B0E7-5ACAD63F99BC}"/>
                </a:ext>
              </a:extLst>
            </p:cNvPr>
            <p:cNvGrpSpPr/>
            <p:nvPr/>
          </p:nvGrpSpPr>
          <p:grpSpPr>
            <a:xfrm>
              <a:off x="3688952" y="3091656"/>
              <a:ext cx="964782" cy="268288"/>
              <a:chOff x="3771104" y="3091656"/>
              <a:chExt cx="964782" cy="268288"/>
            </a:xfrm>
          </p:grpSpPr>
          <p:sp>
            <p:nvSpPr>
              <p:cNvPr id="30" name="星形: 五角 29">
                <a:extLst>
                  <a:ext uri="{FF2B5EF4-FFF2-40B4-BE49-F238E27FC236}">
                    <a16:creationId xmlns="" xmlns:a16="http://schemas.microsoft.com/office/drawing/2014/main" id="{1C2B4839-7FB4-4484-8839-BE92D82202FF}"/>
                  </a:ext>
                </a:extLst>
              </p:cNvPr>
              <p:cNvSpPr/>
              <p:nvPr/>
            </p:nvSpPr>
            <p:spPr>
              <a:xfrm>
                <a:off x="4123719" y="3091656"/>
                <a:ext cx="268288" cy="268288"/>
              </a:xfrm>
              <a:prstGeom prst="star5">
                <a:avLst>
                  <a:gd name="adj" fmla="val 25303"/>
                  <a:gd name="hf" fmla="val 105146"/>
                  <a:gd name="vf" fmla="val 11055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星形: 五角 30">
                <a:extLst>
                  <a:ext uri="{FF2B5EF4-FFF2-40B4-BE49-F238E27FC236}">
                    <a16:creationId xmlns="" xmlns:a16="http://schemas.microsoft.com/office/drawing/2014/main" id="{04454130-81F1-4FED-82FE-8A8D6DC0CFB1}"/>
                  </a:ext>
                </a:extLst>
              </p:cNvPr>
              <p:cNvSpPr/>
              <p:nvPr/>
            </p:nvSpPr>
            <p:spPr>
              <a:xfrm>
                <a:off x="3918929" y="3146028"/>
                <a:ext cx="159544" cy="159544"/>
              </a:xfrm>
              <a:prstGeom prst="star5">
                <a:avLst>
                  <a:gd name="adj" fmla="val 25303"/>
                  <a:gd name="hf" fmla="val 105146"/>
                  <a:gd name="vf" fmla="val 11055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星形: 五角 31">
                <a:extLst>
                  <a:ext uri="{FF2B5EF4-FFF2-40B4-BE49-F238E27FC236}">
                    <a16:creationId xmlns="" xmlns:a16="http://schemas.microsoft.com/office/drawing/2014/main" id="{460B22D4-8780-49C9-B194-CD1AB530C1F4}"/>
                  </a:ext>
                </a:extLst>
              </p:cNvPr>
              <p:cNvSpPr/>
              <p:nvPr/>
            </p:nvSpPr>
            <p:spPr>
              <a:xfrm>
                <a:off x="4432885" y="3146028"/>
                <a:ext cx="159544" cy="159544"/>
              </a:xfrm>
              <a:prstGeom prst="star5">
                <a:avLst>
                  <a:gd name="adj" fmla="val 25303"/>
                  <a:gd name="hf" fmla="val 105146"/>
                  <a:gd name="vf" fmla="val 11055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星形: 五角 32">
                <a:extLst>
                  <a:ext uri="{FF2B5EF4-FFF2-40B4-BE49-F238E27FC236}">
                    <a16:creationId xmlns="" xmlns:a16="http://schemas.microsoft.com/office/drawing/2014/main" id="{95C5AFA9-06FF-4ECA-A9E1-D497ACB565F9}"/>
                  </a:ext>
                </a:extLst>
              </p:cNvPr>
              <p:cNvSpPr/>
              <p:nvPr/>
            </p:nvSpPr>
            <p:spPr>
              <a:xfrm>
                <a:off x="4633307" y="3174510"/>
                <a:ext cx="102579" cy="102579"/>
              </a:xfrm>
              <a:prstGeom prst="star5">
                <a:avLst>
                  <a:gd name="adj" fmla="val 25303"/>
                  <a:gd name="hf" fmla="val 105146"/>
                  <a:gd name="vf" fmla="val 11055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星形: 五角 33">
                <a:extLst>
                  <a:ext uri="{FF2B5EF4-FFF2-40B4-BE49-F238E27FC236}">
                    <a16:creationId xmlns="" xmlns:a16="http://schemas.microsoft.com/office/drawing/2014/main" id="{FB6683F0-B77D-48C3-8F6A-132FB8DF0130}"/>
                  </a:ext>
                </a:extLst>
              </p:cNvPr>
              <p:cNvSpPr/>
              <p:nvPr/>
            </p:nvSpPr>
            <p:spPr>
              <a:xfrm>
                <a:off x="3771104" y="3174510"/>
                <a:ext cx="102579" cy="102579"/>
              </a:xfrm>
              <a:prstGeom prst="star5">
                <a:avLst>
                  <a:gd name="adj" fmla="val 25303"/>
                  <a:gd name="hf" fmla="val 105146"/>
                  <a:gd name="vf" fmla="val 11055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Tree>
    <p:extLst>
      <p:ext uri="{BB962C8B-B14F-4D97-AF65-F5344CB8AC3E}">
        <p14:creationId xmlns:p14="http://schemas.microsoft.com/office/powerpoint/2010/main" val="3999187082"/>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advTm="0">
        <p15:prstTrans prst="peelOff" invX="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par>
                                <p:cTn id="8" presetID="22" presetClass="entr" presetSubtype="8" fill="hold" grpId="0" nodeType="withEffect">
                                  <p:stCondLst>
                                    <p:cond delay="75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1000"/>
                                        <p:tgtEl>
                                          <p:spTgt spid="13"/>
                                        </p:tgtEl>
                                      </p:cBhvr>
                                    </p:animEffect>
                                  </p:childTnLst>
                                </p:cTn>
                              </p:par>
                              <p:par>
                                <p:cTn id="11" presetID="31" presetClass="entr" presetSubtype="0" fill="hold" grpId="0" nodeType="withEffect">
                                  <p:stCondLst>
                                    <p:cond delay="750"/>
                                  </p:stCondLst>
                                  <p:iterate type="lt">
                                    <p:tmPct val="575"/>
                                  </p:iterate>
                                  <p:childTnLst>
                                    <p:set>
                                      <p:cBhvr>
                                        <p:cTn id="12" dur="1" fill="hold">
                                          <p:stCondLst>
                                            <p:cond delay="0"/>
                                          </p:stCondLst>
                                        </p:cTn>
                                        <p:tgtEl>
                                          <p:spTgt spid="3"/>
                                        </p:tgtEl>
                                        <p:attrNameLst>
                                          <p:attrName>style.visibility</p:attrName>
                                        </p:attrNameLst>
                                      </p:cBhvr>
                                      <p:to>
                                        <p:strVal val="visible"/>
                                      </p:to>
                                    </p:set>
                                    <p:anim calcmode="lin" valueType="num">
                                      <p:cBhvr>
                                        <p:cTn id="13" dur="750" fill="hold"/>
                                        <p:tgtEl>
                                          <p:spTgt spid="3"/>
                                        </p:tgtEl>
                                        <p:attrNameLst>
                                          <p:attrName>ppt_w</p:attrName>
                                        </p:attrNameLst>
                                      </p:cBhvr>
                                      <p:tavLst>
                                        <p:tav tm="0">
                                          <p:val>
                                            <p:fltVal val="0"/>
                                          </p:val>
                                        </p:tav>
                                        <p:tav tm="100000">
                                          <p:val>
                                            <p:strVal val="#ppt_w"/>
                                          </p:val>
                                        </p:tav>
                                      </p:tavLst>
                                    </p:anim>
                                    <p:anim calcmode="lin" valueType="num">
                                      <p:cBhvr>
                                        <p:cTn id="14" dur="750" fill="hold"/>
                                        <p:tgtEl>
                                          <p:spTgt spid="3"/>
                                        </p:tgtEl>
                                        <p:attrNameLst>
                                          <p:attrName>ppt_h</p:attrName>
                                        </p:attrNameLst>
                                      </p:cBhvr>
                                      <p:tavLst>
                                        <p:tav tm="0">
                                          <p:val>
                                            <p:fltVal val="0"/>
                                          </p:val>
                                        </p:tav>
                                        <p:tav tm="100000">
                                          <p:val>
                                            <p:strVal val="#ppt_h"/>
                                          </p:val>
                                        </p:tav>
                                      </p:tavLst>
                                    </p:anim>
                                    <p:anim calcmode="lin" valueType="num">
                                      <p:cBhvr>
                                        <p:cTn id="15" dur="750" fill="hold"/>
                                        <p:tgtEl>
                                          <p:spTgt spid="3"/>
                                        </p:tgtEl>
                                        <p:attrNameLst>
                                          <p:attrName>style.rotation</p:attrName>
                                        </p:attrNameLst>
                                      </p:cBhvr>
                                      <p:tavLst>
                                        <p:tav tm="0">
                                          <p:val>
                                            <p:fltVal val="90"/>
                                          </p:val>
                                        </p:tav>
                                        <p:tav tm="100000">
                                          <p:val>
                                            <p:fltVal val="0"/>
                                          </p:val>
                                        </p:tav>
                                      </p:tavLst>
                                    </p:anim>
                                    <p:animEffect transition="in" filter="fade">
                                      <p:cBhvr>
                                        <p:cTn id="16" dur="750"/>
                                        <p:tgtEl>
                                          <p:spTgt spid="3"/>
                                        </p:tgtEl>
                                      </p:cBhvr>
                                    </p:animEffect>
                                  </p:childTnLst>
                                </p:cTn>
                              </p:par>
                              <p:par>
                                <p:cTn id="17" presetID="53" presetClass="entr" presetSubtype="16" fill="hold" nodeType="withEffect">
                                  <p:stCondLst>
                                    <p:cond delay="250"/>
                                  </p:stCondLst>
                                  <p:childTnLst>
                                    <p:set>
                                      <p:cBhvr>
                                        <p:cTn id="18" dur="1" fill="hold">
                                          <p:stCondLst>
                                            <p:cond delay="0"/>
                                          </p:stCondLst>
                                        </p:cTn>
                                        <p:tgtEl>
                                          <p:spTgt spid="21"/>
                                        </p:tgtEl>
                                        <p:attrNameLst>
                                          <p:attrName>style.visibility</p:attrName>
                                        </p:attrNameLst>
                                      </p:cBhvr>
                                      <p:to>
                                        <p:strVal val="visible"/>
                                      </p:to>
                                    </p:set>
                                    <p:anim calcmode="lin" valueType="num">
                                      <p:cBhvr>
                                        <p:cTn id="19" dur="500" fill="hold"/>
                                        <p:tgtEl>
                                          <p:spTgt spid="21"/>
                                        </p:tgtEl>
                                        <p:attrNameLst>
                                          <p:attrName>ppt_w</p:attrName>
                                        </p:attrNameLst>
                                      </p:cBhvr>
                                      <p:tavLst>
                                        <p:tav tm="0">
                                          <p:val>
                                            <p:fltVal val="0"/>
                                          </p:val>
                                        </p:tav>
                                        <p:tav tm="100000">
                                          <p:val>
                                            <p:strVal val="#ppt_w"/>
                                          </p:val>
                                        </p:tav>
                                      </p:tavLst>
                                    </p:anim>
                                    <p:anim calcmode="lin" valueType="num">
                                      <p:cBhvr>
                                        <p:cTn id="20" dur="500" fill="hold"/>
                                        <p:tgtEl>
                                          <p:spTgt spid="21"/>
                                        </p:tgtEl>
                                        <p:attrNameLst>
                                          <p:attrName>ppt_h</p:attrName>
                                        </p:attrNameLst>
                                      </p:cBhvr>
                                      <p:tavLst>
                                        <p:tav tm="0">
                                          <p:val>
                                            <p:fltVal val="0"/>
                                          </p:val>
                                        </p:tav>
                                        <p:tav tm="100000">
                                          <p:val>
                                            <p:strVal val="#ppt_h"/>
                                          </p:val>
                                        </p:tav>
                                      </p:tavLst>
                                    </p:anim>
                                    <p:animEffect transition="in" filter="fade">
                                      <p:cBhvr>
                                        <p:cTn id="21" dur="500"/>
                                        <p:tgtEl>
                                          <p:spTgt spid="21"/>
                                        </p:tgtEl>
                                      </p:cBhvr>
                                    </p:animEffect>
                                  </p:childTnLst>
                                </p:cTn>
                              </p:par>
                              <p:par>
                                <p:cTn id="22" presetID="53" presetClass="entr" presetSubtype="16" fill="hold" grpId="0" nodeType="withEffect">
                                  <p:stCondLst>
                                    <p:cond delay="25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par>
                                <p:cTn id="27" presetID="53" presetClass="entr" presetSubtype="16" fill="hold" grpId="0" nodeType="withEffect">
                                  <p:stCondLst>
                                    <p:cond delay="100"/>
                                  </p:stCondLst>
                                  <p:childTnLst>
                                    <p:set>
                                      <p:cBhvr>
                                        <p:cTn id="28" dur="1" fill="hold">
                                          <p:stCondLst>
                                            <p:cond delay="0"/>
                                          </p:stCondLst>
                                        </p:cTn>
                                        <p:tgtEl>
                                          <p:spTgt spid="25"/>
                                        </p:tgtEl>
                                        <p:attrNameLst>
                                          <p:attrName>style.visibility</p:attrName>
                                        </p:attrNameLst>
                                      </p:cBhvr>
                                      <p:to>
                                        <p:strVal val="visible"/>
                                      </p:to>
                                    </p:set>
                                    <p:anim calcmode="lin" valueType="num">
                                      <p:cBhvr>
                                        <p:cTn id="29" dur="500" fill="hold"/>
                                        <p:tgtEl>
                                          <p:spTgt spid="25"/>
                                        </p:tgtEl>
                                        <p:attrNameLst>
                                          <p:attrName>ppt_w</p:attrName>
                                        </p:attrNameLst>
                                      </p:cBhvr>
                                      <p:tavLst>
                                        <p:tav tm="0">
                                          <p:val>
                                            <p:fltVal val="0"/>
                                          </p:val>
                                        </p:tav>
                                        <p:tav tm="100000">
                                          <p:val>
                                            <p:strVal val="#ppt_w"/>
                                          </p:val>
                                        </p:tav>
                                      </p:tavLst>
                                    </p:anim>
                                    <p:anim calcmode="lin" valueType="num">
                                      <p:cBhvr>
                                        <p:cTn id="30" dur="500" fill="hold"/>
                                        <p:tgtEl>
                                          <p:spTgt spid="25"/>
                                        </p:tgtEl>
                                        <p:attrNameLst>
                                          <p:attrName>ppt_h</p:attrName>
                                        </p:attrNameLst>
                                      </p:cBhvr>
                                      <p:tavLst>
                                        <p:tav tm="0">
                                          <p:val>
                                            <p:fltVal val="0"/>
                                          </p:val>
                                        </p:tav>
                                        <p:tav tm="100000">
                                          <p:val>
                                            <p:strVal val="#ppt_h"/>
                                          </p:val>
                                        </p:tav>
                                      </p:tavLst>
                                    </p:anim>
                                    <p:animEffect transition="in" filter="fade">
                                      <p:cBhvr>
                                        <p:cTn id="31" dur="500"/>
                                        <p:tgtEl>
                                          <p:spTgt spid="25"/>
                                        </p:tgtEl>
                                      </p:cBhvr>
                                    </p:animEffect>
                                  </p:childTnLst>
                                </p:cTn>
                              </p:par>
                              <p:par>
                                <p:cTn id="32" presetID="10" presetClass="entr" presetSubtype="0" fill="hold" grpId="0" nodeType="withEffect">
                                  <p:stCondLst>
                                    <p:cond delay="15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500"/>
                                        <p:tgtEl>
                                          <p:spTgt spid="24"/>
                                        </p:tgtEl>
                                      </p:cBhvr>
                                    </p:animEffect>
                                  </p:childTnLst>
                                </p:cTn>
                              </p:par>
                              <p:par>
                                <p:cTn id="35" presetID="45" presetClass="entr" presetSubtype="0" fill="hold" grpId="0" nodeType="withEffect">
                                  <p:stCondLst>
                                    <p:cond delay="25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750"/>
                                        <p:tgtEl>
                                          <p:spTgt spid="20"/>
                                        </p:tgtEl>
                                      </p:cBhvr>
                                    </p:animEffect>
                                    <p:anim calcmode="lin" valueType="num">
                                      <p:cBhvr>
                                        <p:cTn id="38" dur="750" fill="hold"/>
                                        <p:tgtEl>
                                          <p:spTgt spid="20"/>
                                        </p:tgtEl>
                                        <p:attrNameLst>
                                          <p:attrName>ppt_w</p:attrName>
                                        </p:attrNameLst>
                                      </p:cBhvr>
                                      <p:tavLst>
                                        <p:tav tm="0" fmla="#ppt_w*sin(2.5*pi*$)">
                                          <p:val>
                                            <p:fltVal val="0"/>
                                          </p:val>
                                        </p:tav>
                                        <p:tav tm="100000">
                                          <p:val>
                                            <p:fltVal val="1"/>
                                          </p:val>
                                        </p:tav>
                                      </p:tavLst>
                                    </p:anim>
                                    <p:anim calcmode="lin" valueType="num">
                                      <p:cBhvr>
                                        <p:cTn id="39" dur="750" fill="hold"/>
                                        <p:tgtEl>
                                          <p:spTgt spid="20"/>
                                        </p:tgtEl>
                                        <p:attrNameLst>
                                          <p:attrName>ppt_h</p:attrName>
                                        </p:attrNameLst>
                                      </p:cBhvr>
                                      <p:tavLst>
                                        <p:tav tm="0">
                                          <p:val>
                                            <p:strVal val="#ppt_h"/>
                                          </p:val>
                                        </p:tav>
                                        <p:tav tm="100000">
                                          <p:val>
                                            <p:strVal val="#ppt_h"/>
                                          </p:val>
                                        </p:tav>
                                      </p:tavLst>
                                    </p:anim>
                                  </p:childTnLst>
                                </p:cTn>
                              </p:par>
                              <p:par>
                                <p:cTn id="40" presetID="53" presetClass="entr" presetSubtype="16" fill="hold" grpId="0" nodeType="withEffect">
                                  <p:stCondLst>
                                    <p:cond delay="30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childTnLst>
                                </p:cTn>
                              </p:par>
                            </p:childTnLst>
                          </p:cTn>
                        </p:par>
                        <p:par>
                          <p:cTn id="45" fill="hold">
                            <p:stCondLst>
                              <p:cond delay="2000"/>
                            </p:stCondLst>
                            <p:childTnLst>
                              <p:par>
                                <p:cTn id="46" presetID="14" presetClass="entr" presetSubtype="10" fill="hold" nodeType="afterEffect">
                                  <p:stCondLst>
                                    <p:cond delay="0"/>
                                  </p:stCondLst>
                                  <p:childTnLst>
                                    <p:set>
                                      <p:cBhvr>
                                        <p:cTn id="47" dur="1" fill="hold">
                                          <p:stCondLst>
                                            <p:cond delay="0"/>
                                          </p:stCondLst>
                                        </p:cTn>
                                        <p:tgtEl>
                                          <p:spTgt spid="5122"/>
                                        </p:tgtEl>
                                        <p:attrNameLst>
                                          <p:attrName>style.visibility</p:attrName>
                                        </p:attrNameLst>
                                      </p:cBhvr>
                                      <p:to>
                                        <p:strVal val="visible"/>
                                      </p:to>
                                    </p:set>
                                    <p:animEffect transition="in" filter="randombar(horizontal)">
                                      <p:cBhvr>
                                        <p:cTn id="48" dur="750"/>
                                        <p:tgtEl>
                                          <p:spTgt spid="5122"/>
                                        </p:tgtEl>
                                      </p:cBhvr>
                                    </p:animEffect>
                                  </p:childTnLst>
                                </p:cTn>
                              </p:par>
                              <p:par>
                                <p:cTn id="49" presetID="16" presetClass="entr" presetSubtype="37" fill="hold" nodeType="withEffect">
                                  <p:stCondLst>
                                    <p:cond delay="750"/>
                                  </p:stCondLst>
                                  <p:childTnLst>
                                    <p:set>
                                      <p:cBhvr>
                                        <p:cTn id="50" dur="1" fill="hold">
                                          <p:stCondLst>
                                            <p:cond delay="0"/>
                                          </p:stCondLst>
                                        </p:cTn>
                                        <p:tgtEl>
                                          <p:spTgt spid="27"/>
                                        </p:tgtEl>
                                        <p:attrNameLst>
                                          <p:attrName>style.visibility</p:attrName>
                                        </p:attrNameLst>
                                      </p:cBhvr>
                                      <p:to>
                                        <p:strVal val="visible"/>
                                      </p:to>
                                    </p:set>
                                    <p:animEffect transition="in" filter="barn(outVertical)">
                                      <p:cBhvr>
                                        <p:cTn id="51"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3" grpId="0" animBg="1"/>
      <p:bldP spid="19" grpId="0" animBg="1"/>
      <p:bldP spid="20" grpId="0" animBg="1"/>
      <p:bldP spid="24" grpId="0" animBg="1"/>
      <p:bldP spid="25" grpId="0" animBg="1"/>
      <p:bldP spid="2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LAYERS_CUSTOMIZATION" val="UEsDBBQAAgAIABJzikgOaiROYgQAAAURAAAdAAAAdW5pdmVyc2FsL2NvbW1vbl9tZXNzYWdlcy5sbmetWG1v2zYQ/l6g/4EQUGADtrQd0KIYEge0xNhEZMmV6DjZMAiMxNhEKDHVi9vs037Nfth+yY6UncR9gaQkgG2YlO+54909d0cfHn/JFdqIspK6OHLeHrxxkChSnclideQs2MmvHxxU1bzIuNKFOHIK7aDj0csXh4oXq4avBHx/+QKhw1xUFSyrkVndr5HMjpz5OHHD2RwHF4kfTsJkTCfOyNX5DS9uka9X+qff3n/48vbd+58PX2/l+sDEM+z7+0DIIr170wMoYFHoJ4BG/CQg58wZmc9hcuGC+TQgzmj7ZZj0PCJnzsh8dsotoogELIl96pGExkkQMusLnzDiOaML3aA13whUa7SR4jOq1wLiWMtSoErJzD5INWwUjehS5oUzTIMkIjGLqMtoGDijWJfl7S8Wljf1WpegrkKZrPilEpnVCRljn9+UogLVvIaMQvCq1xJ+qXMui4NO1RFe0mCSsDD044QE3m7HGZEiQ17JjZqBKBGOSQQAJa9E+QjZxGaZFUdYqWEIUzqZ+vBmxoSpXK0VvOuhdswJxGAuii4pyBESQXbF8TKMPOM0UIU4uuFV9VmX2V5+PAxUFzAN3BBS0GUPwJnB2AFDjCXUjbIUad0FNiNxjCckGYfnkMjAu3CIRHgKdDsdInFBYqAIibtkAnxGJ9gkvKHYLv93/Eq5SWd1i3iagpxx30bqpoId41JggWVadTBMTUw+LiBsFPs/oHGLCt61q5XcCLCjzETZqQgqi0s8k0UfF/SP5ARTn3gJpJUXLhNmS57RmPNbVOga8WzDi1SgS5HyBnL9Fp5lMrPPTJyt/k+N/BvxeltVXm0LUuCR81dD7dmrYd8xq6nAproW+U3dpdo4bGv+Y6wwOf1DE/oc/XH6Y5cEOKLh80Smknmj2qr75PjcWTY0Rp1GPNFT/aP13JbEbW0dUyhYY6n7SxDopqZ/QANU/aVocAKK5m2JhhpOi6sBOoNwCxBo9FiMM3DVngln4MIB8ksyjimD2WgpLitZd44dlo1tgL4f2hTmPCVqcU/GS3GlYcJRgm/a6QO6kI10Z0AfDDd7rYJR5oPJAQCu2uQBSCVzsD/rgbmYkZ0H2gK/d5KlblRmyavktS3y4NsmF9+OTVelzu2u4tUuedsmc/wUK9rDRa3S+YD2f8e/3vF5QL/HRykmOHKniYsDl5hB33BV9RQCChhX+CxOfDw24sCFnNfpGprplW6KrCdQO6t75AQD2PbMseBluv7vn397YnxlSbuLtru/DwIBYpsqSO7A/gx0Laq/ukAYHu/L2UUfqe3dZifX86rDKGThs9wheNtacp3D1kG3XkjybdAwY9idzoAHsU173ZQwug1BmOHoFGqZncKd0YyX11AImdZqEIp1tUnAepj2++tlUytZiCGyT2sl5sCMzhPsefauDeRTMr1ue2YGN4p0e+lWcOnuC+ZOcQB19is8kcl6IKBtTbsqBERv1/c033zbqe5Wlf3D4vD1g/8v/gdQSwMEFAACAAgAEnOKSAh+CyMpAwAAhgwAACcAAAB1bml2ZXJzYWwvZmxhc2hfcHVibGlzaGluZ19zZXR0aW5ncy54bWzVV91u2jAUvucpLE+9LGk7unYooaoKaNVaQIVt7VVlYkOsOnYW21B6tafZg+1JdhwDBbXr0h+kTQgRn5/v/J+Y8Og2FWjCcs2VjPBudQcjJmNFuRxH+MugvX2IkTZEUiKUZBGWCqOjRiXM7FBwnfSZMSCqEcBIXc9MhBNjsnoQTKfTKtdZ7rhKWAP4uhqrNMhyppk0LA8yQWbwY2YZ03iOUAIAvqmSc7VGpYJQ6JHOFbWCIU7Bc8ldUES0BdEJDrzYkMQ341xZSU+UUDnKx8MIvzs8dp+FjIdq8pRJlxPdAKIjmzqhlDsviOjzO4YSxscJuHtQw2jKqUkivFdzKCAdPEQpsH3oxKGcKMiBNHP4lBlCiSH+6O0Zdmv0guBJdCZJyuMBcJCLP8LNwfWnq17r4uy08/l60O2eDU573olCJ1jHCYN1QyE4pGwes6WdkBhD4gT8Bp0REZqFwSppITZScs05d0ZDJSD3hRa0UTpktENStlKN/g2XbZDcxWgEgYhZhI9zTgRG3BDB46WytkNtuCmq3l6VRIAF7cnQeR/fm/fZiROSa7bq1oKjXc7jxjdlBUUzZZHgNwwZhSB+m8JTwtBqcdAoV2lBhfYxSAsOFiecTRk9KnI6B/yToSswkVrQhF7NBDPewnfL79CQjVQOuIxMoLOBzrXHrz4LOCNa34OShY9b/bPTZuv6tNNsXW65AAmdEBk/ExwKztLMbASfzJBUZqEH6YiJ1awoCuW04JWJrfryMmieWuHL/NbFWIHeYEk2Y+U5hfmrB6XNJmRSDKIbrgIaRpBDSTwmMGJYF1xaVhYwJhIpKWaIxLDWtBvrCVdWA8UPsIfWL/fQ6yMui9MYVhtYzCnLS0Hu7O69r+1/ODj8WK8Gv3783H5Sab7we4I4c37jnzy58pdr/+E2DAO3pR9f2ia3/+bO7l20vpbJa6d1OShV0la/FFy3jFT3cxmpC/+S6a28YEq5AEtp7IcM1pLgKTeMvmWLvaBNXvVu9z22mTbZYMyvGY3/JmR/Wl4T1+6FYfDoxdVxUi55ColwK3F5223s13bgpvkoq1IBtPX/Do3Kb1BLAwQUAAIACAASc4pItfwJZLoCAABVCgAAIQAAAHVuaXZlcnNhbC9mbGFzaF9za2luX3NldHRpbmdzLnhtbJVWbW/iMAz+fr8Ccd/p7pWd1CExxkmTdrfpNu172po2Ik2qJGXHv784TdYEKPSwJhH7eWzHsc1StaV88WEySXPBhHwGrSkvFWq8bkKLm2nWai34LBdcA9czLmRN2HTx8af9pIlFXmKJHcixnA3JoQ8zt58xFBfj2xxliJCLuiF8/yBKMctIvi2laHlxMbVq34BklG8N8urHfLUeDMCo0vca6iin9TXKOEojQSnAlL6vUS6yGMmA+UhX9jOS04c6f/sD2o4qqi1t+QlliNaQEuIiXy9RhvHceI9fZY5ynqDhrzbQL59RBqGM7EHGzu++ogwyRNM2/9MjjRQlFjTmnH/Edw4TpDDjh1ldoVwk4IUw0MVXcOWxd70LQO5rOPcpjqsU7AnrerAQ8NEzBgstW0gTf+psqhJvj6028wGLDWHKAEJVD3oyST+RVnk3sa7H/YE3yovQl9P0kFfB2hpWXcKBu1jf41erW7srQqfvuiBDCTunDFLslT3yt6nrETJQ9shnRgt45Gx/nMGhqSP5R74l7jnP199YgRNzLJzVn7wVIz3g6KogVafwmFoUsFCYzgutAd8tTayuSyk5yinlZEdLoqngvxCX7e1lVJocGFyvne6sVFPN4FTD2RzNmg7LZc9xPzpr3JDdz0J/ue480WaL30yJ1iSvavOzpKYTxzNjYgozTU4zcE8aOMh7vhEBx8YeItVEbkG+CMHGhuFCgxrrXnTDNQRPk6AGaXK6yqlzcqr8vK0zkGvzahSUr3Ks7IAVLStm/vQrhTcoDhgD1o6qK+OPE/rel4HCNQEQmVe+a7tDZ6lbpimDHfjhDxT2ykN3S5Xp0qGGW+oH2Oiw5ZxmVE+6XdH3SrxDAv0J/KtJK3J8YBnR9ppkyt4smny/hvtcosXs1xk2X7jJ7Nn1UuTY2I8raJT47+Q/UEsDBBQAAgAIABJzikgqlg9n/gIAAJcLAAAmAAAAdW5pdmVyc2FsL2h0bWxfcHVibGlzaGluZ19zZXR0aW5ncy54bWzNlm9PGjEYwN/zKZouvpRT56YjdxgjGIlOiLBNX5lyLVxjr721PfB8tU+zD7ZPsqdXQIiOnUaWhRDo0z6/51/7tOHRfSrQhGnDlYzwbn0HIyZjRbkcR/jL4HT7ECNjiaREKMkiLBVGR81amOVDwU3SZ9bCUoMAI00jsxFOrM0aQTCdTuvcZNrNKpFb4Jt6rNIg08wwaZkOMkEK+LFFxgyeESoA4JsqOVNr1moIhZ70WdFcMMQpeC65C4qIM5sKHPhVQxLfjbXKJT1RQmmkx8MIvzs8dp/5Gk9q8ZRJlxLTBKET2wahlDsniOjzB4YSxscJeHuwj9GUU5tEeG/fUWB18JRSsn3kxFFOFKRA2hk+ZZZQYokfenuW3VszF3gRLSRJeTyAGeTCj3BrcHt202tfXXQuz28H3e7FoNPzTpQ6wSonDFYNheCQynXMFnZCYi2JE/AbdEZEGBYGy6L5spGSK865MRoqAakvtTAagaeiiPCx5kRgxC0RPF7MWqLHzJ5yATE43d36SFr8CPTxxgnRhi0bms8Yl8W4+U3lgqJC5UjwO4asQhBRnsK/hKHldKORVmkpFcRYZASnDE04mzJ6VGZpBvyToRswkeagCZsvE8x6C99z/oCGbKQ0cBmZwFYFOTeeX38ROCPGPELJ3Met/kWn1b7tXLba11suQEInRMYvhEMJWZrZjfBJgaSycz1IR0xyw8qiUE7LuSqx1V9fBsPTXPgyv3UxltAbLMlmrLykMH/1oLLZhEzKg+gOV4mGI8ihJJ4JEzEcdy5zVhUYE4mUFAUiMTQq4471hKvcgMQfYI82r/fQ6yMuy9EYbg6wqCnTlZA7u3vv9z98PDj81KgHv3783F6rNGvhPUGcOd/DT9Y28UUjf9oNw8D1zufbsNX5v+rCvav21yqZumxfDyoVqd2vhOtWWdU9r7Lqyl8bvaUro5IL0GbG/thAoxE85ZbRt9w0ryj8+vvXb4s3KvwGo1i7ff/fIPxo8dxaeV+FwbMPwBrIVx/TzdpvUEsDBBQAAgAIABJzikhocVKRmgEAAB8GAAAfAAAAdW5pdmVyc2FsL2h0bWxfc2tpbl9zZXR0aW5ncy5qc42UTW/CMAyG7/wKlF0nxD5hu6HBpEkcJo3btEMoplSkSZWkHR3iv68OX03qjsUX8vLkdewq3na61WIR6z53t+6327/7e6cBalbncO3rokVPUWdGJAuYJSmIRAILkOJ49CTvzgRlzKQznZcfaGtqfkzhP0suTB3PCAtNaIY6XBDgN6FtqMM/J7FTq2tfU63R89xaJXuRkhak7UmlU+4YdvXqVr3EAFYF6AvokkfgmQ7caiPPjg8DjDoXqTTjspyqWPXmPFrHWuVy0ZZ/VWagq0++3gP9p8HLxLMTibFvFtIw8WSI0U5mGoyBQ97HCQYJCz4HUfPtu/UH6hk3CwroIjGJPdKjG4w6nfEYGl0ajjB8TFZejW4OMJqchY3dE3e3GB4heAm6YTW+x/BAleXZPz5gplWMHWmgzZ6fUKH4IpHxIXUfg+Twsmjb1r1zoe76Y+Y9IRU8oRX1/NK22RGChgCtN5aOeU2Qd0rZCUqURA5FaNS0Kug5YsM5gvvPLuPW8miVVuOhGo5VG7heg54pJarbf126Z5irs/sFUEsDBBQAAgAIABJzikg9PC/RwQAAAOUBAAAaAAAAdW5pdmVyc2FsL2kxOG5fcHJlc2V0cy54bWydkbEKwjAQhvc+RbjdxG6lJHUT3Bx0lpqmGmkvJZdaH9+UinSRgEMg//F9PyQnd6++Y0/jyTpUkPMtMIPaNRZvCs6n/aYARqHGpu4cGgXogO2qTNq8wKM3ZAKxWIGk4B7CUAoxTRO3NPjYQK4bQywmrl0v4ukditkUw6LC4pb2L/szgyrLGJPX0XbhgFW8x7QgjLxWMDsXjdxi60D8AhqTAEyqwVACaH0CeAwJwI8rQIrvm+ekRwrxo2KQYrWeKnsDUEsDBBQAAgAIABJzikizv7NQbQAAAHIAAAAcAAAAdW5pdmVyc2FsL2xvY2FsX3NldHRpbmdzLnhtbA3MPQ6DMAxA4Z1TWJ7K0L+NgcDGWFUqPYAVLITk2CixqnJ7sr3h0+vHfxL4cS6bacDn7YHAGm3ZdA34nadrh1CcdCEx5YBqCOPQ9GKR5MPuFRbYhQ7OM6cazi9KVb4zF1Ynr2e4RNuPFu9DcwJQSwMEFAACAAgARJRXRyO0Tvv7AgAAsAgAABQAAAB1bml2ZXJzYWwvcGxheWVyLnhtbK1V30/bMBB+LtL+h8jv2C0dA6oExJDQHsaE1LHtrTKJm3hN4sx2COWv39nO76VsSHtolZzv++58993Fv3rOUu+JScVFHqAFniOP5aGIeB4H6OHr7fE5urp8d+QXKd0z6fEoQGXODYCmyIuYCiUvNIDvqU4C1DNgYEZeIbmQXO+B+xS420gnS/TuaAYuuQpQonWxIqSqKswVIPJYibQ0JAqHIiOFZIrlmkni0kBeg13pv6Phl4mc6H3BVA9Z6LcHrklajmfFByTVEgsZk5P5fEF+3H1ehwnL6DHPlaZ5yJAHlZzZUj7ScHcnojJlythmvktyzbQ2SVjbzNcrvjjPPSXDADmHTcaUojFTOM1jRByWTID9bUpVUvOoAa3hVTte81q/jXnfNG62c6RzLsrHlKsEjvqQzjoJ9Mkwqp/Z61oFPTQKujVMyJPsV8kli+zrt1aM8wVyAVvF2TyxqkI4gKdbGmoh9zcAAxXVHcRt07BrGraglgO30dcdBWpuu2VUl5I1pZr5Tzxi4guVkhpZXGpZMp+MjDWWDME+cVeum9Q1xE90lp7+Q2+M36g1P9VrnbGA/9GYT0DU1oTnEXu+5eCjWQY11QyKbWxYFyk2MbucVPmY9XQ9MLkc66bARTxNZcxgDCOqKens5BCUSarAJSzlCNs7OAhOeJyk8NOTDOPTgzQZlbtJht7BQXAqwt0EtDW3ZSTjOo7E1CrIJxPrxA9LpUXGX6w8B3tGr6wOXxu55ui64O3B2fyPURzEaAZziyZWl3nq7avm8N7MqVadz6ZwloFaYR6YLgvn1cxCWYx8IralZapv+jk1+7AHHeU8NR3TXN9B76Ja8xfmVTwyX7rF0tQkYUYzAfpwvuwxQD9huwzCW9OhiFuRN3XAmNg3928r2mz5unWu64c67EMNnzirHMbN1EdQRyxFmUejHuKi+4ioFHbatWTUS9kWbrQ4AZGKIkDv4aG+88XpRXfls8VFg7V53bvALpc3rPQ64U5BpNZ1exG/3g3w+BtQSwMEFAACAAgAEnOKSJ/QnIWGCQAA+HgAACkAAAB1bml2ZXJzYWwvc2tpbl9jdXN0b21pemF0aW9uX3NldHRpbmdzLnhtbO1de2+jyhX/v59i5OpKt1IVP/ArldcVhnGC1sG+hiS7rSqLmEmMghkXxt7Nlf/op+kH6yfpmQFicGwHku1ede+EzWo5c14z5zEMP6HtRY9eoK0jRpferw7zaGARxrzgIer/AaHenPo0nIQkIiyq7ii3XuDSL0ZwTzkNqBFzAtcJXY2PRv0aGoof1O2oXb0Ld81Bs4E6TdzAXaTjlgZj54p+rmgwpjfqWq+6pyLWG5I5Cdhhrb1qbvSlgBFEJGRG4JKvfSXPnR3Kz+AidFwP+KJ+u8mvbWp1qzf5hZr1VqeFtw1VUZQ20lp6Xa9tO53zjlpHuNZs1ZTtoNtQGgqqt1r18/a23mm0FLgbnrdBSxOft1Gz02w29G0DN0AaqepAb2jbjnJer6tgDXfPte1wOOjUaqherytNfdtqK8NBDQG3AjpUpcsXUNGVgdLeqgO13lXQUBsOhs0t1nFba6FuA7drtW1zMFBqtd3i7maXXa4dtfB00uV8ReHBEBwc5blVPZBcvfk6DIHZJsuV7zCCAmdJPlRETgZMZCz6eU5XT3+qJAkqkjllT/3KU2MikLmyvkYDBrrQOPCfEl29qhhJ2YRf2cLI0pHnfqjcrRmjwdk8VnUW0HDp+JX+H+PcSWZWRJJuSFhG7t6Zk525jvgpKpbYgnyG65TQnC5XTvA0og/07M6ZPz6EdB24hdxcPK1I6HvBI3DXzjsaPmnI9yJmMLLM+Ye7/CoutoLciAh3r435VUjSd+6In1qsiZ8ScjuTr6/InujGizwmRNU6v06JrpwHkg9AV+XXaZkArOSj1uHX60KMfGXArvDyb5xk950nEuaNxO3ypBRdrVdl82kV0ge+2Hm51wP9LOdT6D7BA/ewxq9CQnyC3GChKCXLJuav7zEmt/u9pLcEKxDcbHNJSELlZDDTxlcT1fw8G40vxrOBcVGBviWqEvGy/LnR7n6tt9rQuRK5gpqsK3U0yutCQlmrVkyXaU/HoxkoxKOZiT/ZlT7/u7To+NoeGSau9JN/lFYwmeKbSp//XUT0ejrFpj2zRoaOZ4Y1M8e2WJcRtrFe6X+ma7RwNgQxijYe+YLYgiBoz15IUOR7rhjgLdsL1qSAPX18pRrmbIote2potjE2K32LhuHTn4VmZ80WkDwLJ0KuFzl3PnGFWUgRMb7K7nbwhy084KRLxwvOilifqreGeTGzx+ORNcOmnlIqfRy4SA8dbqm8oqlq4SnoCB3Yx98mPhPZJzQg1fdLK7k0Li5H8GtzRy69h4UPv+wN3kwwhGRCggKCkDh4CllnWbfjqc7XEAwiB62cKPpCQzeXNNnQFdBtmNoYUlOzM/ptribVDYH3gjmkDpmzAvqusGWpF3g2GH+CHIfaHJcUGn+EkvxYUugztqCGsFVAzFRvjAuVVwQvw7RA0hqcOzzf4bHMmc9Bjq/mxqPrCCh8haFMRDVGZ6UtWfiXawikoY6OVHusGBZb3D14GwKuhC5scwVsQRvSsM6z65dr42+zoWqMsD6DdNPHtzNbdEludOk8oYAy5LgbJ5gTdEfmzhoq4QnGXM8VYzzywoV/rr1fkcOS/vNT0rpMHX/66Q0u5RreAc/geRmMwWPKir1mnS9bMoM3OsJz/agXRRbgzS5YGjbVqTH+NiGKvOXaj7v0twjUs3Nlg/WqH+9fr+Jh+x84Y8UteGBARxt4tJQQhp2YbzmwefqlBA1zCOaSgyc0fH5CLaXAHCc6TIreoeYGVi7nyA2saDkVt3hgGTY8bN2SO376KCAsajWO2uF48zOiT+CA/lyqd+SewvOST5xN/CADe5cIf5EoZx6VcluLbdgjcNwEnQ9xUoFW31vyM1QxtddXOF2KeDfIzeeWrn1XVLfvPYodAdZ5vSQvn8PuQ7oUVN+J0ryON6W/vtOReIrT2O6k3APEc4EWjlWmPt8VMQurU+1ypqmmhvmJgtezX1wOqoOvyci2ZiN1wDVAmSwdNl/ALnzPz3nFdcUnAh0PVdCXTN4iTjhf/Odf/y6uZs+fmIoS6l/K6oHi510TP+v7u0kZif5RQI+tDvKi4qagYHKgSkWLn69sAxL0mxxZnHhbWtIlf8VVyDSUQBJG1bZV7fIKqsQSRUHXITwLllRypU4/QuMTz/qV/pUTPkLjtCn1yyoSK89zk5X2YXfEXTPfC0hJ8XfvRHzytjGZqbouzv5Qo743f4y3XxcOMMlrPuTThzL6tEvVhO68p5K4HiuvU2xuadeClhDf7xrC5uBe90zYvVDxHejhLPd+JmAh9Sf8zdbLV7nAwF/EQRr37x0/gtikt1mWaEG/JMFL2bKkfdYJODHhT4t9Fq4T3h1tn3vKi8fN6k0o+4w31IeNQYvnk1Gdp+9LadpAvPrNGnimvfAczlnJUMb1HXGf3yRf2Qv+DHGf3+KbCn/f/kJofyQrmb6OGzhhlp6JXaznQOiAhwSiSyU86V2eh3sw4q9lo4xLCSHPuaQu6Yu90faWJClnTss6XD3icS94fny54jJ3T2LaEYcdcgO79K2ezt8e85hPjie3mAeUYDb64r5kBcTwwf5ixFTEnlbkQwUOIs58wTt9VEGJjg8VvpwxQnNMbpX2M97OMpLCm9OiS9HPRTsvZTLgXbycKRrX+mmhXvXFOvWqpyLUS9QeD2CwXt6REEMOeNDlkgjliVn2Rfoq7EY8ke7JHRnNKmAL0B3AGSmthAwhl1jisSqtlvgmOw7PlszzyYaknSpDyCzO6fn3IqiO08mtshG5Z9n0TiilqyBpdbtczLfADP2olDiRZY3sjZQsOubcRWL2B7pVuvfsfDywG6Vdmqd7tkFTthf16gFTwHts9XvV7DYLPeoAynoSeh2ufV9CrhJylZCrhFwl5CohVwm5SshVQq4ScpWQq4RcJeQqIVcJuUrIVUKuEnKVkKuEXCXk+sNCrkdhu++CuO5YJeAqAdffAnA9nv+/Ad76uuTvDm6N41MabY3FJNhaCmw9hJoWQVsPgLTHwdbjBffjYq0HPpmVmKvEXCXmKjFXiblKzFVirhJzlZirxFwl5ioxV4m5SsxVYq4Sc5WYq8RcJeYqMVeJuUrMVX7l+m7QNeOTRF3lZ67yM1f5mav8zPV3Cr1KBFYisBKBlQisRGAlAisRWInASgRWIrASgZUIrERgJQIrEViJwEoEViKwEoGVCKxEYCUCK796lV+9/p/hr5lpfcePXgsAm98cfi0gKPFXib/+IPjr6d0oB8BmWL8DArtPA1HQd/Q/N/4vUEsDBBQAAgAIABJziki63KLi9wwAAM4aAAAXAAAAdW5pdmVyc2FsL3VuaXZlcnNhbC5wbmftWWlYU9e63lTUVAXkHD1SIqRobzlVCkiLkTFFpnpaAiplNCCmiAwBBQKEEHBkkCH62AsKJEDpEcIQQNRAAoFTFGoDBATCEELAlAAJJOA2hCHD2eg95zz33/1xf/JjP/tde629vmF/3/t969k5PmhPvT3GewAA0Dvzrds5ANjhAgAf0WC7oCepFPOb0E0n4ZznaYDef3gBGuhGuHhBK5rIe1VhO6Hxx1e/DUwAgL/819alc+bcZ8sAYIw94+bimxKyJBDWxuDVPSsgUrF7bXfK8UQzwe1kw9RwlxuXzCR3Hu7PvuHrn3nEHXnkdEh1wH4js29vp4oMYK8dvI6L+USlutQ5gqJUTRC51+SKVIsU683eoOjLvOJQqV10Xym8JHJNBXKRiPS1GbFaKUSB/Q5ySKELDpWRNXE1CeKZy7ok1UrPUi/0cBSj6DfqPzI/5I3CmesCQECuhNoM23jLseJ/DE3zHm/MeZgcHc3fmiqRlMEz1jmhE/ehmejz6oRKuA4ANPodgQFA9hHIIdf/ug234TbchttwG27DbbgNt+E23Ibb8P8BItlrb3L1AOCbPYbQcczNEDptfnPg/wbt/HVJq+MRJUWh6QSw9ytujClxsalP2aFVH6+K9RewmRQ8kTULABedxLjh2M1lZjU/NF0tDUU8Mwke4jliNbInDblMddVkAcr+pvP6Hw/6ugxQk1NjtTWxcQJZLAEAWjTOa9O3jm/OqNyHk2K+DGb0NheLmbhKxM+yIddCbYCn5wDIRQmnOmvpsckMx0OK199ZURa6v1QvZ6Em27SaTQZFKy6Ji03fGCqjrr+0Sr/GT0HPcTM0YB9e+/vxhkmbWHZoFJMwWSdrPiEQalYZwd35oEF7KMPJw1Jkv+qlXBOR5Rf6c4tRFFYe8gsiUcdI0iWz3TWwDJZp2zCyQK+hPtYuvDBkVT+/8ug88y+XtxS3/Pnk5x0r+XGluIAkUZGMJWfz+2uv14DRt1iTJKUgooqzcCo/SHkQ9awfkTJ9o8TMt+KELPdtX1x6QnQnLw0fBPISsRecLI9ZRE2uEamMoffaJHn5c4KKQsmzxihuciC6fXerJX8q5Pr3Cpex895OI2xU3RnGYnMs1Za2uWaDeudof5MJx2MSOQkhzwYD4JX4IPh/C75unrguO+kjfaAldDVbSu9xRG+i2rkuZ4kux9Ik8vC/+i7zSD9k+LcUbMa4DT+kmxpguRfdX7aNiuksWZRr1NiqkZ0cP2yT15EMKeNoyq26W+7QtHvdF3JMy4Qk+7qMFIZjhpfhwTovwajgSVkWzL7q2thAxeA5+CCYuXhyVVdghy+zkLPu3rHHdEeqnVZf+1bnwWgPjYZ+Wkmp7gyQjdAy5Mw4yP/9RBNFshNa6YW8dMVZ/kSQ4/Rb1Rh/b+eIn/DgwtSfedXBmkAkd2KYqA4nob7VxQyMfbrU3Sd5sLr+YA2NSyG365WGJAvzYUG7XNTt+3JsHiO6w5OG5Ll5OPL93JCeiqElFunQoBPCu4IVC/Bo+vlBoPJ6IRNvLRUHVtpb0IM12JzyvcbwXwQt4/FHE/3gbNsQQBAoICnxHj7J6+66JvStFyP7ULoDC7x/1JVE1EsiOln4q/sME12wt57CkcNmaP5jGlAjv5Qo3DnzVHLvuZ3jnFx3ZF10j2GTYX7Fb4jc9er3NTaagrSMHlNQyjH/o1nOpwA9lzGVWktCBDTHOvUyCbzFJYYwdrSrgv0cFqSfVcDKhqJMcg9W0zm+OtT1LMyJfc/ZAom2yw/iHtwhYtM2L91Gu3sIrA7Sjvp6HhhZyL5DoDJL7SyPOYoJhWY2fKWRHRc/LHr7kB8/cmR+xD8UxxUqigcwSEAaLwk93F7DxJ+A/NCcq7GpgzHLJ8oPw4v4Fgbuxt1hV7/btCRzzkuZ+sjjR1O7W/aQT9BX2XngHMLD6MbXj0vkLEMLfDpFtiePKWSBHEJDpWXC7REzRrh/NsZXmTb5OGR4iihvr+eqcXNFMqZOQFGu6nASqfP5O06o5q14LdWqtEe9yugQOG4uNpeUqf4wJ1pVtS3/uhdpVamhzn2BD7Slo4tEqwu8l5DPy5hfPssDCaKTvPjhjmg7iZBiHCpt0FBHsTROPSglkagRC47SSy2/KW+57b8aLwCbzlvdLsvQrGtRYFwG5qG3gwC/o9FUgbknU2h9+JmGHymcn+JS5ijJqyFoUra/qIc4Hk8e8USQEpM0sDxsohTL62vmGon306wfceGI75Nc8xu+qasoJFjE7TyrhyUtGks2oopBe/m/BF4bs7WoKvkgR1/O3ozdnMjIM+7OJNDWoA0Mv4576N+YtrFQFTFHTqGFsUv/jtKskCOGeomBUVPGx26LIw1G6h9Ake6MrZ6Fz+Fyy0+wvxLTZun7jQ1b8tqb0pPrWWB1jwcDnWTo0vkKz+0JG7XuTq6ibLk2i7Nm22JcCJ/Gyr9XC9x9CGrFKLcfEebTRddbb0r+UZ9qeEEQFp81z3u15UuCESeNCjuGdSpYKJI2lh67KWkarH+A+bcdeSuCyKqtoK8gClB+es+aQuCi8BdeS63VK6BHKu5F0ezXonhm2NQygkjuVuZ4fGZhcN/Bl4G+DH3LYR9OEKO+sGF1Mia3fLZx3yPDdNteYuFliEFeb8kY0M+ASgMStTnO7Tfd32zf0I0HAYaUSu6ih+XJ0R/cJ5Bqmp7rib5TY4+SdL/XO7hbQSqf2FVqVdXfkL8+3lYU8eI8hddmOzxzCatqYuJtpOLxqkymANsabcdwH2gr/XthNLtu3brFGEWGuw1kWGS59mDcGI6UPaWpjVMZWnWJOTXlEvhuyFv4ZtATIUibcxDalXjs+0f6/zZ/pqnHNDp0k3y2q838Ssy8AaTN4uAnLo2T0w1hwkyV6paOyKdl1qrapDLYHCJkUpQR5wS7x1dLD6srWZET2OidvnpHP52Tu+ph1SFJuiNYaB0ru/wOVDnlJbsRacsWiZIbzL4ErlPySS+vYDCxaKfKX5l2OEmPsyAeQicLgLqu6IZ2HnsVUZmJgU9zYMdE1s9nG7pMnpih5GcnkrLHKv5lfdNhkFpqXJBTPrHDz9XLoUd46sDVUz/8R+bEEHgLoSrXK0P/R9BinvdktzUZrjX9EEbkCCrhMUmN8tVjnexkwYyznoxY/1qeKbvaMhtOdvrG1kL5uUltMOK9qQ/jEnD8grBPXEAb/YN2z9KjMD9tsMSfcDA6dpas0iM3JScG68kkt4FfNJW/2ffiPrHfTJMGCydUYmTHuGrBO+NNMWHl5SGuPvFHVuoNKdWqZ55K5g/v/WPtsxp4x5Lq9RZFrYxHlFE2s3b+DZcmv3s/lVsbWdgx7QdX4DXZlRvEEgL77s1rGthtUMLreU8RGI7ibNbLkXWsFTofwWn0HRq2p3UUZXXkc2i42WtTAR2H9H6tMN2reDjP63E+cuUcKsVHqBPkgRa0xrWtdD/aINppeqCsFN/3NI1EPmndYOplxI44hRZA1SOZduhZ6v3F7qVUr3k6/Dq+NU9rNW8vec9NS1Ppm0tJmMNvonPLG1wZjs3ydCUrouw098b5H1iTV+igODIKOdmunCLyEy8YCDxQDMkHe6veEzH4lmPFkO+I5tVnQelf7KRVgUupp36CFU8mC0mMF14LJ4s58UyirLWKUlDbwJ+f8xOAs0YCcOUAU7rrIoWaKqGttl+s/1DRajdsW0DTXcjs8hzY78O4dwm1svX4PNl6yp6txEKXpb19dYeNSBQkSi9C/OYHxaALS7/A7ObngpmrCpPyWQ/wLdFFP4s1xcxPf2/7NfOpXyT2W5LaJQ5mAuKvxngOaqt0btUtzFbtPKMexiu7YB2bAnlsrPWokLOi6IIpzo+DmbajnoxBbj1zjnNC0iKQ2REeWabGWAOjQ5QUcuueD/1DXzh7FGHiMopniMzK/qTVKDtQ/Olgj37nrS4N2bEx0jChF0N/jlLNGDBwywm1cpKcuATZX+X8Y4Uli165lafyn7UZAz/4C28sFBL9hhJB+kuCFlWOKygolwbxswpFrgZOTwnvBj35YwvDT229kwM7tcMrrKqUBzWctjzsLZ0WNk+jLnd9jh1t81w8gEgyhfRZcUnqvbu53GXAZcPfVSLU1fnUmdY5qkPJ48f1BCbnI2C6v9rgBc/odFZsD91WN/oReiVsbtDQF63IkX1ROnf+zd3ijXQfk12+VRwg9e0rc67+n2uufQQDpqNa0PzqrFNJDidJ6+RrdNjfViaiG3CmGaqV5rJ+6gjBll6yG+qIJ9z2A8B+d10dADj7Hs52bxWMJKgh75zw1U6uSWob/v0vRSTUapId/gS14LiajNgYzVdjcGhdHQbvrRdh6NuF0q5zk05DpwApPTViH/JodeYWB5dYdaieUD4GgGkmjU3rXxc2jqsQwsSDCRdWMWnQxsAZd7Qb/fTFm/8EUEsDBBQAAgAIABJzikgEfFf8SgAAAGoAAAAbAAAAdW5pdmVyc2FsL3VuaXZlcnNhbC5wbmcueG1ss7GvyM1RKEstKs7Mz7NVMtQzULK34+WyKShKLctMLVeoAIoZ6RlAgJJCJSq3PDOlJMNWycLAEiGWkZqZnlFiq2RmYA4X1AcaCQBQSwECAAAUAAIACAASc4pIDmokTmIEAAAFEQAAHQAAAAAAAAABAAAAAAAAAAAAdW5pdmVyc2FsL2NvbW1vbl9tZXNzYWdlcy5sbmdQSwECAAAUAAIACAASc4pICH4LIykDAACGDAAAJwAAAAAAAAABAAAAAACdBAAAdW5pdmVyc2FsL2ZsYXNoX3B1Ymxpc2hpbmdfc2V0dGluZ3MueG1sUEsBAgAAFAACAAgAEnOKSLX8CWS6AgAAVQoAACEAAAAAAAAAAQAAAAAACwgAAHVuaXZlcnNhbC9mbGFzaF9za2luX3NldHRpbmdzLnhtbFBLAQIAABQAAgAIABJzikgqlg9n/gIAAJcLAAAmAAAAAAAAAAEAAAAAAAQLAAB1bml2ZXJzYWwvaHRtbF9wdWJsaXNoaW5nX3NldHRpbmdzLnhtbFBLAQIAABQAAgAIABJzikhocVKRmgEAAB8GAAAfAAAAAAAAAAEAAAAAAEYOAAB1bml2ZXJzYWwvaHRtbF9za2luX3NldHRpbmdzLmpzUEsBAgAAFAACAAgAEnOKSD08L9HBAAAA5QEAABoAAAAAAAAAAQAAAAAAHRAAAHVuaXZlcnNhbC9pMThuX3ByZXNldHMueG1sUEsBAgAAFAACAAgAEnOKSLO/s1BtAAAAcgAAABwAAAAAAAAAAQAAAAAAFhEAAHVuaXZlcnNhbC9sb2NhbF9zZXR0aW5ncy54bWxQSwECAAAUAAIACABElFdHI7RO+/sCAACwCAAAFAAAAAAAAAABAAAAAAC9EQAAdW5pdmVyc2FsL3BsYXllci54bWxQSwECAAAUAAIACAASc4pIn9CchYYJAAD4eAAAKQAAAAAAAAABAAAAAADqFAAAdW5pdmVyc2FsL3NraW5fY3VzdG9taXphdGlvbl9zZXR0aW5ncy54bWxQSwECAAAUAAIACAASc4pIutyi4vcMAADOGgAAFwAAAAAAAAAAAAAAAAC3HgAAdW5pdmVyc2FsL3VuaXZlcnNhbC5wbmdQSwECAAAUAAIACAASc4pIBHxX/EoAAABqAAAAGwAAAAAAAAABAAAAAADjKwAAdW5pdmVyc2FsL3VuaXZlcnNhbC5wbmcueG1sUEsFBgAAAAALAAsASQMAAGYsAAAAAA=="/>
  <p:tag name="ISPRING_ULTRA_SCORM_COURSE_ID" val="88891CA0-089A-4551-B405-B87A2A645E09"/>
  <p:tag name="ISPRING_SCORM_RATE_SLIDES" val="1"/>
  <p:tag name="ISPRINGONLINEFOLDERID" val="0"/>
  <p:tag name="ISPRINGONLINEFOLDERPATH" val="Content List"/>
  <p:tag name="ISPRINGCLOUDFOLDERID" val="0"/>
  <p:tag name="ISPRINGCLOUDFOLDERPATH" val="Repository"/>
  <p:tag name="ISPRING_PRESENTATION_TITLE" val="汇报总结—09"/>
  <p:tag name="ISPRING_SCORM_ENDPOINT" val="&lt;endpoint&gt;&lt;enable&gt;0&lt;/enable&gt;&lt;lrs&gt;http://&lt;/lrs&gt;&lt;auth&gt;0&lt;/auth&gt;&lt;login&gt;&lt;/login&gt;&lt;password&gt;&lt;/password&gt;&lt;key&gt;&lt;/key&gt;&lt;name&gt;&lt;/name&gt;&lt;email&gt;&lt;/email&gt;&lt;/endpoint&gt;&#10;"/>
</p:tagLst>
</file>

<file path=ppt/theme/theme1.xml><?xml version="1.0" encoding="utf-8"?>
<a:theme xmlns:a="http://schemas.openxmlformats.org/drawingml/2006/main" name="1">
  <a:themeElements>
    <a:clrScheme name="流畅">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自定义 3">
      <a:majorFont>
        <a:latin typeface="Century Gothic"/>
        <a:ea typeface="方正兰亭粗黑简体"/>
        <a:cs typeface=""/>
      </a:majorFont>
      <a:minorFont>
        <a:latin typeface="Century Gothic"/>
        <a:ea typeface="方正兰亭黑简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2257</Words>
  <Application>Microsoft Office PowerPoint</Application>
  <PresentationFormat>自定义</PresentationFormat>
  <Paragraphs>56</Paragraphs>
  <Slides>14</Slides>
  <Notes>14</Notes>
  <HiddenSlides>0</HiddenSlides>
  <MMClips>0</MMClips>
  <ScaleCrop>false</ScaleCrop>
  <HeadingPairs>
    <vt:vector size="4" baseType="variant">
      <vt:variant>
        <vt:lpstr>主题</vt:lpstr>
      </vt:variant>
      <vt:variant>
        <vt:i4>1</vt:i4>
      </vt:variant>
      <vt:variant>
        <vt:lpstr>幻灯片标题</vt:lpstr>
      </vt:variant>
      <vt:variant>
        <vt:i4>14</vt:i4>
      </vt:variant>
    </vt:vector>
  </HeadingPairs>
  <TitlesOfParts>
    <vt:vector size="15" baseType="lpstr">
      <vt:lpstr>1</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汇报总结—09</dc:title>
  <dc:creator/>
  <cp:lastModifiedBy/>
  <cp:revision>1</cp:revision>
  <dcterms:created xsi:type="dcterms:W3CDTF">2016-04-10T06:22:47Z</dcterms:created>
  <dcterms:modified xsi:type="dcterms:W3CDTF">2019-05-14T05:56:26Z</dcterms:modified>
</cp:coreProperties>
</file>